
<file path=[Content_Types].xml><?xml version="1.0" encoding="utf-8"?>
<Types xmlns="http://schemas.openxmlformats.org/package/2006/content-types"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5" r:id="rId2"/>
    <p:sldId id="266" r:id="rId3"/>
    <p:sldId id="267" r:id="rId4"/>
    <p:sldId id="261" r:id="rId5"/>
    <p:sldId id="262" r:id="rId6"/>
    <p:sldId id="280" r:id="rId7"/>
    <p:sldId id="263" r:id="rId8"/>
    <p:sldId id="273" r:id="rId9"/>
    <p:sldId id="275" r:id="rId10"/>
    <p:sldId id="276" r:id="rId11"/>
    <p:sldId id="268" r:id="rId12"/>
    <p:sldId id="269" r:id="rId13"/>
    <p:sldId id="282" r:id="rId14"/>
    <p:sldId id="281" r:id="rId15"/>
    <p:sldId id="270" r:id="rId16"/>
    <p:sldId id="272" r:id="rId17"/>
    <p:sldId id="277" r:id="rId18"/>
    <p:sldId id="279" r:id="rId19"/>
    <p:sldId id="278" r:id="rId20"/>
    <p:sldId id="271" r:id="rId21"/>
    <p:sldId id="283" r:id="rId22"/>
    <p:sldId id="256" r:id="rId23"/>
    <p:sldId id="257" r:id="rId24"/>
    <p:sldId id="258" r:id="rId25"/>
    <p:sldId id="260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A3A3A3"/>
    <a:srgbClr val="0288D1"/>
    <a:srgbClr val="092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FEBF5-3814-4477-8525-882C41E8D725}" v="25" dt="2019-12-08T13:14:59.602"/>
    <p1510:client id="{1DACB72B-E640-406F-B9D4-F831D38D4C02}" v="24" dt="2019-12-05T23:34:50.746"/>
    <p1510:client id="{5E74DFAA-AF85-4D50-BAFA-CDDF6B55BD9A}" v="132" dt="2019-12-06T11:24:53.313"/>
    <p1510:client id="{6286F679-0E91-490D-9B7E-8C498B7A55F8}" v="86" dt="2019-12-06T11:39:15.409"/>
    <p1510:client id="{B07C4E95-C6A0-40E7-A196-FE72839A3D61}" v="10" dt="2019-12-05T23:38:46.524"/>
    <p1510:client id="{B2DE283A-3C28-4091-9215-BC11B311E9AB}" v="77" dt="2019-12-06T00:21:15.178"/>
    <p1510:client id="{B3A1BABF-DFE8-4811-AFB5-E0F62557F9F9}" v="147" dt="2019-12-06T01:44:00.350"/>
    <p1510:client id="{C11507A4-4372-41FF-B7E2-A2EDCF6AD411}" v="26" dt="2019-12-06T00:27:00.809"/>
    <p1510:client id="{F0B1F037-10BA-4571-A69D-A0BC93FA1311}" v="17" dt="2019-12-05T23:37:27.919"/>
    <p1510:client id="{F245B1E1-B2ED-4DCC-B5B7-1C084A4D748B}" v="66" dt="2019-12-05T20:35:56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5E74DFAA-AF85-4D50-BAFA-CDDF6B55BD9A}"/>
    <pc:docChg chg="addSld modSld sldOrd addMainMaster delMainMaster">
      <pc:chgData name="Gastbenutzer" userId="" providerId="Windows Live" clId="Web-{5E74DFAA-AF85-4D50-BAFA-CDDF6B55BD9A}" dt="2019-12-06T11:24:53.313" v="130"/>
      <pc:docMkLst>
        <pc:docMk/>
      </pc:docMkLst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1127412362" sldId="256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2942976749" sldId="257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4287693474" sldId="258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4112138208" sldId="260"/>
        </pc:sldMkLst>
      </pc:sldChg>
      <pc:sldChg chg="addSp delSp modSp mod modClrScheme delDesignElem chgLayout modNotes">
        <pc:chgData name="Gastbenutzer" userId="" providerId="Windows Live" clId="Web-{5E74DFAA-AF85-4D50-BAFA-CDDF6B55BD9A}" dt="2019-12-06T11:23:49.844" v="118"/>
        <pc:sldMkLst>
          <pc:docMk/>
          <pc:sldMk cId="3128953074" sldId="261"/>
        </pc:sldMkLst>
        <pc:spChg chg="mod ord">
          <ac:chgData name="Gastbenutzer" userId="" providerId="Windows Live" clId="Web-{5E74DFAA-AF85-4D50-BAFA-CDDF6B55BD9A}" dt="2019-12-06T11:23:49.844" v="118"/>
          <ac:spMkLst>
            <pc:docMk/>
            <pc:sldMk cId="3128953074" sldId="261"/>
            <ac:spMk id="2" creationId="{4AC84BCC-5820-4E69-95A3-816AA2A6623B}"/>
          </ac:spMkLst>
        </pc:spChg>
        <pc:spChg chg="add del">
          <ac:chgData name="Gastbenutzer" userId="" providerId="Windows Live" clId="Web-{5E74DFAA-AF85-4D50-BAFA-CDDF6B55BD9A}" dt="2019-12-06T11:23:49.844" v="118"/>
          <ac:spMkLst>
            <pc:docMk/>
            <pc:sldMk cId="3128953074" sldId="261"/>
            <ac:spMk id="27" creationId="{46C2E80F-49A6-4372-B103-219D417A55ED}"/>
          </ac:spMkLst>
        </pc:spChg>
        <pc:graphicFrameChg chg="mod ord modGraphic">
          <ac:chgData name="Gastbenutzer" userId="" providerId="Windows Live" clId="Web-{5E74DFAA-AF85-4D50-BAFA-CDDF6B55BD9A}" dt="2019-12-06T11:23:49.844" v="118"/>
          <ac:graphicFrameMkLst>
            <pc:docMk/>
            <pc:sldMk cId="3128953074" sldId="261"/>
            <ac:graphicFrameMk id="28" creationId="{B198DC44-4C70-464D-963B-F844FF4A0BEC}"/>
          </ac:graphicFrameMkLst>
        </pc:graphicFrameChg>
      </pc:sldChg>
      <pc:sldChg chg="addSp delSp modSp mod modClrScheme delDesignElem chgLayout">
        <pc:chgData name="Gastbenutzer" userId="" providerId="Windows Live" clId="Web-{5E74DFAA-AF85-4D50-BAFA-CDDF6B55BD9A}" dt="2019-12-06T11:23:49.844" v="118"/>
        <pc:sldMkLst>
          <pc:docMk/>
          <pc:sldMk cId="2053593019" sldId="262"/>
        </pc:sldMkLst>
        <pc:spChg chg="mod ord">
          <ac:chgData name="Gastbenutzer" userId="" providerId="Windows Live" clId="Web-{5E74DFAA-AF85-4D50-BAFA-CDDF6B55BD9A}" dt="2019-12-06T11:23:49.844" v="118"/>
          <ac:spMkLst>
            <pc:docMk/>
            <pc:sldMk cId="2053593019" sldId="262"/>
            <ac:spMk id="2" creationId="{D9421ACA-979F-4215-B7AB-5C37339CC3F0}"/>
          </ac:spMkLst>
        </pc:spChg>
        <pc:spChg chg="add del">
          <ac:chgData name="Gastbenutzer" userId="" providerId="Windows Live" clId="Web-{5E74DFAA-AF85-4D50-BAFA-CDDF6B55BD9A}" dt="2019-12-06T11:23:49.844" v="118"/>
          <ac:spMkLst>
            <pc:docMk/>
            <pc:sldMk cId="2053593019" sldId="262"/>
            <ac:spMk id="26" creationId="{AB45A142-4255-493C-8284-5D566C121B10}"/>
          </ac:spMkLst>
        </pc:spChg>
        <pc:picChg chg="mod ord">
          <ac:chgData name="Gastbenutzer" userId="" providerId="Windows Live" clId="Web-{5E74DFAA-AF85-4D50-BAFA-CDDF6B55BD9A}" dt="2019-12-06T11:23:49.844" v="118"/>
          <ac:picMkLst>
            <pc:docMk/>
            <pc:sldMk cId="2053593019" sldId="262"/>
            <ac:picMk id="4" creationId="{328A970F-9532-4B9B-AFB6-AF922E861073}"/>
          </ac:picMkLst>
        </pc:picChg>
        <pc:cxnChg chg="add del">
          <ac:chgData name="Gastbenutzer" userId="" providerId="Windows Live" clId="Web-{5E74DFAA-AF85-4D50-BAFA-CDDF6B55BD9A}" dt="2019-12-06T11:23:49.844" v="118"/>
          <ac:cxnSpMkLst>
            <pc:docMk/>
            <pc:sldMk cId="2053593019" sldId="262"/>
            <ac:cxnSpMk id="27" creationId="{38FB9660-F42F-4313-BBC4-47C007FE484C}"/>
          </ac:cxnSpMkLst>
        </pc:cxnChg>
      </pc:sldChg>
      <pc:sldChg chg="addSp delSp modSp mod modClrScheme delDesignElem chgLayout">
        <pc:chgData name="Gastbenutzer" userId="" providerId="Windows Live" clId="Web-{5E74DFAA-AF85-4D50-BAFA-CDDF6B55BD9A}" dt="2019-12-06T11:23:49.844" v="118"/>
        <pc:sldMkLst>
          <pc:docMk/>
          <pc:sldMk cId="1211487741" sldId="263"/>
        </pc:sldMkLst>
        <pc:spChg chg="mod ord">
          <ac:chgData name="Gastbenutzer" userId="" providerId="Windows Live" clId="Web-{5E74DFAA-AF85-4D50-BAFA-CDDF6B55BD9A}" dt="2019-12-06T11:23:49.844" v="118"/>
          <ac:spMkLst>
            <pc:docMk/>
            <pc:sldMk cId="1211487741" sldId="263"/>
            <ac:spMk id="2" creationId="{DAA8116B-E789-4244-8A8E-68D0E5B8B4F0}"/>
          </ac:spMkLst>
        </pc:spChg>
        <pc:spChg chg="add del">
          <ac:chgData name="Gastbenutzer" userId="" providerId="Windows Live" clId="Web-{5E74DFAA-AF85-4D50-BAFA-CDDF6B55BD9A}" dt="2019-12-06T11:23:49.844" v="118"/>
          <ac:spMkLst>
            <pc:docMk/>
            <pc:sldMk cId="1211487741" sldId="263"/>
            <ac:spMk id="4107" creationId="{AB45A142-4255-493C-8284-5D566C121B10}"/>
          </ac:spMkLst>
        </pc:spChg>
        <pc:picChg chg="mod ord">
          <ac:chgData name="Gastbenutzer" userId="" providerId="Windows Live" clId="Web-{5E74DFAA-AF85-4D50-BAFA-CDDF6B55BD9A}" dt="2019-12-06T11:23:49.844" v="118"/>
          <ac:picMkLst>
            <pc:docMk/>
            <pc:sldMk cId="1211487741" sldId="263"/>
            <ac:picMk id="4098" creationId="{F248102C-53FA-4CC4-A62F-312263A152AC}"/>
          </ac:picMkLst>
        </pc:picChg>
        <pc:cxnChg chg="add del">
          <ac:chgData name="Gastbenutzer" userId="" providerId="Windows Live" clId="Web-{5E74DFAA-AF85-4D50-BAFA-CDDF6B55BD9A}" dt="2019-12-06T11:23:49.844" v="118"/>
          <ac:cxnSpMkLst>
            <pc:docMk/>
            <pc:sldMk cId="1211487741" sldId="263"/>
            <ac:cxnSpMk id="4108" creationId="{38FB9660-F42F-4313-BBC4-47C007FE484C}"/>
          </ac:cxnSpMkLst>
        </pc:cxnChg>
      </pc:sldChg>
      <pc:sldChg chg="modSp mod modClrScheme chgLayout">
        <pc:chgData name="Gastbenutzer" userId="" providerId="Windows Live" clId="Web-{5E74DFAA-AF85-4D50-BAFA-CDDF6B55BD9A}" dt="2019-12-06T11:23:49.844" v="118"/>
        <pc:sldMkLst>
          <pc:docMk/>
          <pc:sldMk cId="2369908604" sldId="264"/>
        </pc:sldMkLst>
        <pc:spChg chg="mod ord">
          <ac:chgData name="Gastbenutzer" userId="" providerId="Windows Live" clId="Web-{5E74DFAA-AF85-4D50-BAFA-CDDF6B55BD9A}" dt="2019-12-06T11:23:49.844" v="118"/>
          <ac:spMkLst>
            <pc:docMk/>
            <pc:sldMk cId="2369908604" sldId="264"/>
            <ac:spMk id="3" creationId="{0C6F801E-E5B8-4164-B864-DB2CFE724D65}"/>
          </ac:spMkLst>
        </pc:spChg>
        <pc:spChg chg="mod ord">
          <ac:chgData name="Gastbenutzer" userId="" providerId="Windows Live" clId="Web-{5E74DFAA-AF85-4D50-BAFA-CDDF6B55BD9A}" dt="2019-12-06T11:23:49.844" v="118"/>
          <ac:spMkLst>
            <pc:docMk/>
            <pc:sldMk cId="2369908604" sldId="264"/>
            <ac:spMk id="4" creationId="{9EFE7205-EB77-433F-BAE6-2EC951F6F4A7}"/>
          </ac:spMkLst>
        </pc:spChg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1315233362" sldId="265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1018410595" sldId="266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3745426631" sldId="267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3342796225" sldId="268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1805709462" sldId="269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3346871183" sldId="270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243088282" sldId="271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307263498" sldId="272"/>
        </pc:sldMkLst>
      </pc:sldChg>
      <pc:sldChg chg="addSp delSp modSp add mod replId modTransition setBg modClrScheme delDesignElem chgLayout">
        <pc:chgData name="Gastbenutzer" userId="" providerId="Windows Live" clId="Web-{5E74DFAA-AF85-4D50-BAFA-CDDF6B55BD9A}" dt="2019-12-06T11:24:53.313" v="130"/>
        <pc:sldMkLst>
          <pc:docMk/>
          <pc:sldMk cId="3829055707" sldId="273"/>
        </pc:sldMkLst>
        <pc:spChg chg="del mod ord">
          <ac:chgData name="Gastbenutzer" userId="" providerId="Windows Live" clId="Web-{5E74DFAA-AF85-4D50-BAFA-CDDF6B55BD9A}" dt="2019-12-06T11:24:06.641" v="122"/>
          <ac:spMkLst>
            <pc:docMk/>
            <pc:sldMk cId="3829055707" sldId="273"/>
            <ac:spMk id="2" creationId="{DAA8116B-E789-4244-8A8E-68D0E5B8B4F0}"/>
          </ac:spMkLst>
        </pc:spChg>
        <pc:spChg chg="add del mod">
          <ac:chgData name="Gastbenutzer" userId="" providerId="Windows Live" clId="Web-{5E74DFAA-AF85-4D50-BAFA-CDDF6B55BD9A}" dt="2019-12-06T11:24:12.672" v="124"/>
          <ac:spMkLst>
            <pc:docMk/>
            <pc:sldMk cId="3829055707" sldId="273"/>
            <ac:spMk id="4" creationId="{92933528-3C49-4008-88C5-DBF51DD81679}"/>
          </ac:spMkLst>
        </pc:spChg>
        <pc:spChg chg="add del">
          <ac:chgData name="Gastbenutzer" userId="" providerId="Windows Live" clId="Web-{5E74DFAA-AF85-4D50-BAFA-CDDF6B55BD9A}" dt="2019-12-06T11:24:02.422" v="121"/>
          <ac:spMkLst>
            <pc:docMk/>
            <pc:sldMk cId="3829055707" sldId="273"/>
            <ac:spMk id="4107" creationId="{AB45A142-4255-493C-8284-5D566C121B10}"/>
          </ac:spMkLst>
        </pc:spChg>
        <pc:spChg chg="add del">
          <ac:chgData name="Gastbenutzer" userId="" providerId="Windows Live" clId="Web-{5E74DFAA-AF85-4D50-BAFA-CDDF6B55BD9A}" dt="2019-12-06T11:24:10.672" v="123"/>
          <ac:spMkLst>
            <pc:docMk/>
            <pc:sldMk cId="3829055707" sldId="273"/>
            <ac:spMk id="4112" creationId="{70D0586A-FA26-4B2E-A333-DFDB8D2EA462}"/>
          </ac:spMkLst>
        </pc:spChg>
        <pc:picChg chg="add del mod ord modCrop">
          <ac:chgData name="Gastbenutzer" userId="" providerId="Windows Live" clId="Web-{5E74DFAA-AF85-4D50-BAFA-CDDF6B55BD9A}" dt="2019-12-06T11:24:53.313" v="130"/>
          <ac:picMkLst>
            <pc:docMk/>
            <pc:sldMk cId="3829055707" sldId="273"/>
            <ac:picMk id="4098" creationId="{F248102C-53FA-4CC4-A62F-312263A152AC}"/>
          </ac:picMkLst>
        </pc:picChg>
        <pc:cxnChg chg="add del">
          <ac:chgData name="Gastbenutzer" userId="" providerId="Windows Live" clId="Web-{5E74DFAA-AF85-4D50-BAFA-CDDF6B55BD9A}" dt="2019-12-06T11:24:02.422" v="121"/>
          <ac:cxnSpMkLst>
            <pc:docMk/>
            <pc:sldMk cId="3829055707" sldId="273"/>
            <ac:cxnSpMk id="4108" creationId="{38FB9660-F42F-4313-BBC4-47C007FE484C}"/>
          </ac:cxnSpMkLst>
        </pc:cxnChg>
      </pc:sldChg>
      <pc:sldChg chg="addSp delSp modSp add mod ord replId modTransition modClrScheme delDesignElem chgLayout">
        <pc:chgData name="Gastbenutzer" userId="" providerId="Windows Live" clId="Web-{5E74DFAA-AF85-4D50-BAFA-CDDF6B55BD9A}" dt="2019-12-06T11:23:49.844" v="118"/>
        <pc:sldMkLst>
          <pc:docMk/>
          <pc:sldMk cId="293534934" sldId="274"/>
        </pc:sldMkLst>
        <pc:spChg chg="mod ord">
          <ac:chgData name="Gastbenutzer" userId="" providerId="Windows Live" clId="Web-{5E74DFAA-AF85-4D50-BAFA-CDDF6B55BD9A}" dt="2019-12-06T11:23:49.844" v="118"/>
          <ac:spMkLst>
            <pc:docMk/>
            <pc:sldMk cId="293534934" sldId="274"/>
            <ac:spMk id="2" creationId="{DAA8116B-E789-4244-8A8E-68D0E5B8B4F0}"/>
          </ac:spMkLst>
        </pc:spChg>
        <pc:spChg chg="add del">
          <ac:chgData name="Gastbenutzer" userId="" providerId="Windows Live" clId="Web-{5E74DFAA-AF85-4D50-BAFA-CDDF6B55BD9A}" dt="2019-12-06T11:23:49.844" v="118"/>
          <ac:spMkLst>
            <pc:docMk/>
            <pc:sldMk cId="293534934" sldId="274"/>
            <ac:spMk id="4107" creationId="{AB45A142-4255-493C-8284-5D566C121B10}"/>
          </ac:spMkLst>
        </pc:spChg>
        <pc:picChg chg="mod ord modCrop">
          <ac:chgData name="Gastbenutzer" userId="" providerId="Windows Live" clId="Web-{5E74DFAA-AF85-4D50-BAFA-CDDF6B55BD9A}" dt="2019-12-06T11:23:49.844" v="118"/>
          <ac:picMkLst>
            <pc:docMk/>
            <pc:sldMk cId="293534934" sldId="274"/>
            <ac:picMk id="4098" creationId="{F248102C-53FA-4CC4-A62F-312263A152AC}"/>
          </ac:picMkLst>
        </pc:picChg>
        <pc:cxnChg chg="add del">
          <ac:chgData name="Gastbenutzer" userId="" providerId="Windows Live" clId="Web-{5E74DFAA-AF85-4D50-BAFA-CDDF6B55BD9A}" dt="2019-12-06T11:23:49.844" v="118"/>
          <ac:cxnSpMkLst>
            <pc:docMk/>
            <pc:sldMk cId="293534934" sldId="274"/>
            <ac:cxnSpMk id="4108" creationId="{38FB9660-F42F-4313-BBC4-47C007FE484C}"/>
          </ac:cxnSpMkLst>
        </pc:cxnChg>
      </pc:sldChg>
      <pc:sldMasterChg chg="add del addSldLayout delSldLayout">
        <pc:chgData name="Gastbenutzer" userId="" providerId="Windows Live" clId="Web-{5E74DFAA-AF85-4D50-BAFA-CDDF6B55BD9A}" dt="2019-12-06T11:23:49.844" v="118"/>
        <pc:sldMasterMkLst>
          <pc:docMk/>
          <pc:sldMasterMk cId="3551749736" sldId="2147483648"/>
        </pc:sldMasterMkLst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3221679124" sldId="2147483649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3038282122" sldId="2147483650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4072184216" sldId="2147483651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652563584" sldId="2147483652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1826098346" sldId="2147483653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2709706898" sldId="2147483654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776913599" sldId="2147483655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1624612880" sldId="2147483656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873359279" sldId="2147483657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1627364851" sldId="2147483658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3692834366" sldId="2147483659"/>
          </pc:sldLayoutMkLst>
        </pc:sldLayoutChg>
      </pc:sldMasterChg>
      <pc:sldMasterChg chg="add del addSldLayout delSldLayout modSldLayout">
        <pc:chgData name="Gastbenutzer" userId="" providerId="Windows Live" clId="Web-{5E74DFAA-AF85-4D50-BAFA-CDDF6B55BD9A}" dt="2019-12-06T11:23:49.844" v="118"/>
        <pc:sldMasterMkLst>
          <pc:docMk/>
          <pc:sldMasterMk cId="2437836216" sldId="2147483660"/>
        </pc:sldMasterMkLst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1600069293" sldId="2147483661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188452757" sldId="2147483662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391190787" sldId="2147483663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1093847923" sldId="2147483664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3496740901" sldId="2147483665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529803174" sldId="2147483666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1422490362" sldId="2147483667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123449540" sldId="2147483668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055771338" sldId="2147483669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444993811" sldId="2147483670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264721043" sldId="2147483671"/>
          </pc:sldLayoutMkLst>
        </pc:sldLayoutChg>
      </pc:sldMasterChg>
    </pc:docChg>
  </pc:docChgLst>
  <pc:docChgLst>
    <pc:chgData name="Dennis Rein" userId="a59831642fb1c699" providerId="LiveId" clId="{F245B1E1-B2ED-4DCC-B5B7-1C084A4D748B}"/>
    <pc:docChg chg="undo redo custSel mod addSld modSld sldOrd">
      <pc:chgData name="Dennis Rein" userId="a59831642fb1c699" providerId="LiveId" clId="{F245B1E1-B2ED-4DCC-B5B7-1C084A4D748B}" dt="2019-12-05T20:35:56.991" v="401" actId="14100"/>
      <pc:docMkLst>
        <pc:docMk/>
      </pc:docMkLst>
      <pc:sldChg chg="addSp delSp modSp add mod ord setBg">
        <pc:chgData name="Dennis Rein" userId="a59831642fb1c699" providerId="LiveId" clId="{F245B1E1-B2ED-4DCC-B5B7-1C084A4D748B}" dt="2019-12-05T20:31:29.356" v="356" actId="26606"/>
        <pc:sldMkLst>
          <pc:docMk/>
          <pc:sldMk cId="3128953074" sldId="261"/>
        </pc:sldMkLst>
        <pc:spChg chg="mod">
          <ac:chgData name="Dennis Rein" userId="a59831642fb1c699" providerId="LiveId" clId="{F245B1E1-B2ED-4DCC-B5B7-1C084A4D748B}" dt="2019-12-05T20:31:29.356" v="356" actId="26606"/>
          <ac:spMkLst>
            <pc:docMk/>
            <pc:sldMk cId="3128953074" sldId="261"/>
            <ac:spMk id="2" creationId="{4AC84BCC-5820-4E69-95A3-816AA2A6623B}"/>
          </ac:spMkLst>
        </pc:spChg>
        <pc:spChg chg="add del mod">
          <ac:chgData name="Dennis Rein" userId="a59831642fb1c699" providerId="LiveId" clId="{F245B1E1-B2ED-4DCC-B5B7-1C084A4D748B}" dt="2019-12-05T20:31:29.356" v="356" actId="26606"/>
          <ac:spMkLst>
            <pc:docMk/>
            <pc:sldMk cId="3128953074" sldId="261"/>
            <ac:spMk id="3" creationId="{72C8990E-D0A8-407F-8676-EF6C7B21EE07}"/>
          </ac:spMkLst>
        </pc:spChg>
        <pc:spChg chg="add del">
          <ac:chgData name="Dennis Rein" userId="a59831642fb1c699" providerId="LiveId" clId="{F245B1E1-B2ED-4DCC-B5B7-1C084A4D748B}" dt="2019-12-05T20:31:27.419" v="351" actId="26606"/>
          <ac:spMkLst>
            <pc:docMk/>
            <pc:sldMk cId="3128953074" sldId="261"/>
            <ac:spMk id="8" creationId="{3B854194-185D-494D-905C-7C7CB2E30F6E}"/>
          </ac:spMkLst>
        </pc:spChg>
        <pc:spChg chg="add del">
          <ac:chgData name="Dennis Rein" userId="a59831642fb1c699" providerId="LiveId" clId="{F245B1E1-B2ED-4DCC-B5B7-1C084A4D748B}" dt="2019-12-05T20:31:26.453" v="349" actId="26606"/>
          <ac:spMkLst>
            <pc:docMk/>
            <pc:sldMk cId="3128953074" sldId="261"/>
            <ac:spMk id="10" creationId="{46C2E80F-49A6-4372-B103-219D417A55ED}"/>
          </ac:spMkLst>
        </pc:spChg>
        <pc:spChg chg="add del">
          <ac:chgData name="Dennis Rein" userId="a59831642fb1c699" providerId="LiveId" clId="{F245B1E1-B2ED-4DCC-B5B7-1C084A4D748B}" dt="2019-12-05T20:31:27.419" v="351" actId="26606"/>
          <ac:spMkLst>
            <pc:docMk/>
            <pc:sldMk cId="3128953074" sldId="261"/>
            <ac:spMk id="13" creationId="{B4F5FA0D-0104-4987-8241-EFF7C85B88DE}"/>
          </ac:spMkLst>
        </pc:spChg>
        <pc:spChg chg="add del">
          <ac:chgData name="Dennis Rein" userId="a59831642fb1c699" providerId="LiveId" clId="{F245B1E1-B2ED-4DCC-B5B7-1C084A4D748B}" dt="2019-12-05T20:31:27.419" v="351" actId="26606"/>
          <ac:spMkLst>
            <pc:docMk/>
            <pc:sldMk cId="3128953074" sldId="261"/>
            <ac:spMk id="14" creationId="{72C8990E-D0A8-407F-8676-EF6C7B21EE07}"/>
          </ac:spMkLst>
        </pc:spChg>
        <pc:spChg chg="add del">
          <ac:chgData name="Dennis Rein" userId="a59831642fb1c699" providerId="LiveId" clId="{F245B1E1-B2ED-4DCC-B5B7-1C084A4D748B}" dt="2019-12-05T20:31:28.754" v="353" actId="26606"/>
          <ac:spMkLst>
            <pc:docMk/>
            <pc:sldMk cId="3128953074" sldId="261"/>
            <ac:spMk id="16" creationId="{46C2E80F-49A6-4372-B103-219D417A55ED}"/>
          </ac:spMkLst>
        </pc:spChg>
        <pc:spChg chg="add del">
          <ac:chgData name="Dennis Rein" userId="a59831642fb1c699" providerId="LiveId" clId="{F245B1E1-B2ED-4DCC-B5B7-1C084A4D748B}" dt="2019-12-05T20:31:29.303" v="355" actId="26606"/>
          <ac:spMkLst>
            <pc:docMk/>
            <pc:sldMk cId="3128953074" sldId="261"/>
            <ac:spMk id="19" creationId="{42285737-90EE-47DC-AC80-8AE156B11969}"/>
          </ac:spMkLst>
        </pc:spChg>
        <pc:spChg chg="add">
          <ac:chgData name="Dennis Rein" userId="a59831642fb1c699" providerId="LiveId" clId="{F245B1E1-B2ED-4DCC-B5B7-1C084A4D748B}" dt="2019-12-05T20:31:29.356" v="356" actId="26606"/>
          <ac:spMkLst>
            <pc:docMk/>
            <pc:sldMk cId="3128953074" sldId="261"/>
            <ac:spMk id="27" creationId="{46C2E80F-49A6-4372-B103-219D417A55ED}"/>
          </ac:spMkLst>
        </pc:spChg>
        <pc:grpChg chg="add del">
          <ac:chgData name="Dennis Rein" userId="a59831642fb1c699" providerId="LiveId" clId="{F245B1E1-B2ED-4DCC-B5B7-1C084A4D748B}" dt="2019-12-05T20:31:29.303" v="355" actId="26606"/>
          <ac:grpSpMkLst>
            <pc:docMk/>
            <pc:sldMk cId="3128953074" sldId="261"/>
            <ac:grpSpMk id="20" creationId="{B57BDC17-F1B3-455F-BBF1-680AA1F25C06}"/>
          </ac:grpSpMkLst>
        </pc:grpChg>
        <pc:graphicFrameChg chg="add del">
          <ac:chgData name="Dennis Rein" userId="a59831642fb1c699" providerId="LiveId" clId="{F245B1E1-B2ED-4DCC-B5B7-1C084A4D748B}" dt="2019-12-05T20:31:26.453" v="349" actId="26606"/>
          <ac:graphicFrameMkLst>
            <pc:docMk/>
            <pc:sldMk cId="3128953074" sldId="261"/>
            <ac:graphicFrameMk id="5" creationId="{B198DC44-4C70-464D-963B-F844FF4A0BEC}"/>
          </ac:graphicFrameMkLst>
        </pc:graphicFrameChg>
        <pc:graphicFrameChg chg="add del">
          <ac:chgData name="Dennis Rein" userId="a59831642fb1c699" providerId="LiveId" clId="{F245B1E1-B2ED-4DCC-B5B7-1C084A4D748B}" dt="2019-12-05T20:31:28.754" v="353" actId="26606"/>
          <ac:graphicFrameMkLst>
            <pc:docMk/>
            <pc:sldMk cId="3128953074" sldId="261"/>
            <ac:graphicFrameMk id="17" creationId="{D1B2F855-B49D-46C1-9254-41C84BF7C041}"/>
          </ac:graphicFrameMkLst>
        </pc:graphicFrameChg>
        <pc:graphicFrameChg chg="add del">
          <ac:chgData name="Dennis Rein" userId="a59831642fb1c699" providerId="LiveId" clId="{F245B1E1-B2ED-4DCC-B5B7-1C084A4D748B}" dt="2019-12-05T20:31:29.303" v="355" actId="26606"/>
          <ac:graphicFrameMkLst>
            <pc:docMk/>
            <pc:sldMk cId="3128953074" sldId="261"/>
            <ac:graphicFrameMk id="25" creationId="{DA5AC42F-CEFB-4FFB-B3F0-BA0BAD653A68}"/>
          </ac:graphicFrameMkLst>
        </pc:graphicFrameChg>
        <pc:graphicFrameChg chg="add">
          <ac:chgData name="Dennis Rein" userId="a59831642fb1c699" providerId="LiveId" clId="{F245B1E1-B2ED-4DCC-B5B7-1C084A4D748B}" dt="2019-12-05T20:31:29.356" v="356" actId="26606"/>
          <ac:graphicFrameMkLst>
            <pc:docMk/>
            <pc:sldMk cId="3128953074" sldId="261"/>
            <ac:graphicFrameMk id="28" creationId="{B198DC44-4C70-464D-963B-F844FF4A0BEC}"/>
          </ac:graphicFrameMkLst>
        </pc:graphicFrameChg>
        <pc:picChg chg="add del">
          <ac:chgData name="Dennis Rein" userId="a59831642fb1c699" providerId="LiveId" clId="{F245B1E1-B2ED-4DCC-B5B7-1C084A4D748B}" dt="2019-12-05T20:31:27.419" v="351" actId="26606"/>
          <ac:picMkLst>
            <pc:docMk/>
            <pc:sldMk cId="3128953074" sldId="261"/>
            <ac:picMk id="12" creationId="{2897127E-6CEF-446C-BE87-93B7C46E49D1}"/>
          </ac:picMkLst>
        </pc:picChg>
      </pc:sldChg>
      <pc:sldChg chg="addSp delSp modSp add mod setBg modAnim">
        <pc:chgData name="Dennis Rein" userId="a59831642fb1c699" providerId="LiveId" clId="{F245B1E1-B2ED-4DCC-B5B7-1C084A4D748B}" dt="2019-12-05T20:35:56.991" v="401" actId="14100"/>
        <pc:sldMkLst>
          <pc:docMk/>
          <pc:sldMk cId="2053593019" sldId="262"/>
        </pc:sldMkLst>
        <pc:spChg chg="mod">
          <ac:chgData name="Dennis Rein" userId="a59831642fb1c699" providerId="LiveId" clId="{F245B1E1-B2ED-4DCC-B5B7-1C084A4D748B}" dt="2019-12-05T20:34:38.346" v="382" actId="26606"/>
          <ac:spMkLst>
            <pc:docMk/>
            <pc:sldMk cId="2053593019" sldId="262"/>
            <ac:spMk id="2" creationId="{D9421ACA-979F-4215-B7AB-5C37339CC3F0}"/>
          </ac:spMkLst>
        </pc:spChg>
        <pc:spChg chg="del">
          <ac:chgData name="Dennis Rein" userId="a59831642fb1c699" providerId="LiveId" clId="{F245B1E1-B2ED-4DCC-B5B7-1C084A4D748B}" dt="2019-12-05T20:32:47.471" v="369"/>
          <ac:spMkLst>
            <pc:docMk/>
            <pc:sldMk cId="2053593019" sldId="262"/>
            <ac:spMk id="3" creationId="{8EC5E1B1-C3C3-4B7F-B87C-50ACC13D7216}"/>
          </ac:spMkLst>
        </pc:spChg>
        <pc:spChg chg="add del">
          <ac:chgData name="Dennis Rein" userId="a59831642fb1c699" providerId="LiveId" clId="{F245B1E1-B2ED-4DCC-B5B7-1C084A4D748B}" dt="2019-12-05T20:34:33.563" v="371" actId="26606"/>
          <ac:spMkLst>
            <pc:docMk/>
            <pc:sldMk cId="2053593019" sldId="262"/>
            <ac:spMk id="9" creationId="{AB45A142-4255-493C-8284-5D566C121B10}"/>
          </ac:spMkLst>
        </pc:spChg>
        <pc:spChg chg="add del">
          <ac:chgData name="Dennis Rein" userId="a59831642fb1c699" providerId="LiveId" clId="{F245B1E1-B2ED-4DCC-B5B7-1C084A4D748B}" dt="2019-12-05T20:34:34.647" v="373" actId="26606"/>
          <ac:spMkLst>
            <pc:docMk/>
            <pc:sldMk cId="2053593019" sldId="262"/>
            <ac:spMk id="13" creationId="{6753252F-4873-4F63-801D-CC719279A7D5}"/>
          </ac:spMkLst>
        </pc:spChg>
        <pc:spChg chg="add del">
          <ac:chgData name="Dennis Rein" userId="a59831642fb1c699" providerId="LiveId" clId="{F245B1E1-B2ED-4DCC-B5B7-1C084A4D748B}" dt="2019-12-05T20:34:34.647" v="373" actId="26606"/>
          <ac:spMkLst>
            <pc:docMk/>
            <pc:sldMk cId="2053593019" sldId="262"/>
            <ac:spMk id="14" creationId="{047C8CCB-F95D-4249-92DD-651249D3535A}"/>
          </ac:spMkLst>
        </pc:spChg>
        <pc:spChg chg="add del">
          <ac:chgData name="Dennis Rein" userId="a59831642fb1c699" providerId="LiveId" clId="{F245B1E1-B2ED-4DCC-B5B7-1C084A4D748B}" dt="2019-12-05T20:34:35.350" v="375" actId="26606"/>
          <ac:spMkLst>
            <pc:docMk/>
            <pc:sldMk cId="2053593019" sldId="262"/>
            <ac:spMk id="16" creationId="{1707FC24-6981-43D9-B525-C7832BA22463}"/>
          </ac:spMkLst>
        </pc:spChg>
        <pc:spChg chg="add del">
          <ac:chgData name="Dennis Rein" userId="a59831642fb1c699" providerId="LiveId" clId="{F245B1E1-B2ED-4DCC-B5B7-1C084A4D748B}" dt="2019-12-05T20:34:36.143" v="377" actId="26606"/>
          <ac:spMkLst>
            <pc:docMk/>
            <pc:sldMk cId="2053593019" sldId="262"/>
            <ac:spMk id="18" creationId="{AB45A142-4255-493C-8284-5D566C121B10}"/>
          </ac:spMkLst>
        </pc:spChg>
        <pc:spChg chg="add del">
          <ac:chgData name="Dennis Rein" userId="a59831642fb1c699" providerId="LiveId" clId="{F245B1E1-B2ED-4DCC-B5B7-1C084A4D748B}" dt="2019-12-05T20:34:36.598" v="379" actId="26606"/>
          <ac:spMkLst>
            <pc:docMk/>
            <pc:sldMk cId="2053593019" sldId="262"/>
            <ac:spMk id="21" creationId="{1707FC24-6981-43D9-B525-C7832BA22463}"/>
          </ac:spMkLst>
        </pc:spChg>
        <pc:spChg chg="add del">
          <ac:chgData name="Dennis Rein" userId="a59831642fb1c699" providerId="LiveId" clId="{F245B1E1-B2ED-4DCC-B5B7-1C084A4D748B}" dt="2019-12-05T20:34:38.338" v="381" actId="26606"/>
          <ac:spMkLst>
            <pc:docMk/>
            <pc:sldMk cId="2053593019" sldId="262"/>
            <ac:spMk id="23" creationId="{6753252F-4873-4F63-801D-CC719279A7D5}"/>
          </ac:spMkLst>
        </pc:spChg>
        <pc:spChg chg="add del">
          <ac:chgData name="Dennis Rein" userId="a59831642fb1c699" providerId="LiveId" clId="{F245B1E1-B2ED-4DCC-B5B7-1C084A4D748B}" dt="2019-12-05T20:34:38.338" v="381" actId="26606"/>
          <ac:spMkLst>
            <pc:docMk/>
            <pc:sldMk cId="2053593019" sldId="262"/>
            <ac:spMk id="24" creationId="{047C8CCB-F95D-4249-92DD-651249D3535A}"/>
          </ac:spMkLst>
        </pc:spChg>
        <pc:spChg chg="add">
          <ac:chgData name="Dennis Rein" userId="a59831642fb1c699" providerId="LiveId" clId="{F245B1E1-B2ED-4DCC-B5B7-1C084A4D748B}" dt="2019-12-05T20:34:38.346" v="382" actId="26606"/>
          <ac:spMkLst>
            <pc:docMk/>
            <pc:sldMk cId="2053593019" sldId="262"/>
            <ac:spMk id="26" creationId="{AB45A142-4255-493C-8284-5D566C121B10}"/>
          </ac:spMkLst>
        </pc:spChg>
        <pc:picChg chg="add mod">
          <ac:chgData name="Dennis Rein" userId="a59831642fb1c699" providerId="LiveId" clId="{F245B1E1-B2ED-4DCC-B5B7-1C084A4D748B}" dt="2019-12-05T20:35:40.918" v="396" actId="1076"/>
          <ac:picMkLst>
            <pc:docMk/>
            <pc:sldMk cId="2053593019" sldId="262"/>
            <ac:picMk id="4" creationId="{328A970F-9532-4B9B-AFB6-AF922E861073}"/>
          </ac:picMkLst>
        </pc:picChg>
        <pc:picChg chg="add del">
          <ac:chgData name="Dennis Rein" userId="a59831642fb1c699" providerId="LiveId" clId="{F245B1E1-B2ED-4DCC-B5B7-1C084A4D748B}" dt="2019-12-05T20:32:06.540" v="358"/>
          <ac:picMkLst>
            <pc:docMk/>
            <pc:sldMk cId="2053593019" sldId="262"/>
            <ac:picMk id="3074" creationId="{19BE770E-1AC9-4B7D-88BE-C808C01F2B7F}"/>
          </ac:picMkLst>
        </pc:picChg>
        <pc:picChg chg="add mod">
          <ac:chgData name="Dennis Rein" userId="a59831642fb1c699" providerId="LiveId" clId="{F245B1E1-B2ED-4DCC-B5B7-1C084A4D748B}" dt="2019-12-05T20:35:56.991" v="401" actId="14100"/>
          <ac:picMkLst>
            <pc:docMk/>
            <pc:sldMk cId="2053593019" sldId="262"/>
            <ac:picMk id="3076" creationId="{A5F4E65F-ACD8-4B48-9B62-7B9B189EC507}"/>
          </ac:picMkLst>
        </pc:picChg>
        <pc:cxnChg chg="add del">
          <ac:chgData name="Dennis Rein" userId="a59831642fb1c699" providerId="LiveId" clId="{F245B1E1-B2ED-4DCC-B5B7-1C084A4D748B}" dt="2019-12-05T20:34:33.563" v="371" actId="26606"/>
          <ac:cxnSpMkLst>
            <pc:docMk/>
            <pc:sldMk cId="2053593019" sldId="262"/>
            <ac:cxnSpMk id="11" creationId="{38FB9660-F42F-4313-BBC4-47C007FE484C}"/>
          </ac:cxnSpMkLst>
        </pc:cxnChg>
        <pc:cxnChg chg="add del">
          <ac:chgData name="Dennis Rein" userId="a59831642fb1c699" providerId="LiveId" clId="{F245B1E1-B2ED-4DCC-B5B7-1C084A4D748B}" dt="2019-12-05T20:34:36.143" v="377" actId="26606"/>
          <ac:cxnSpMkLst>
            <pc:docMk/>
            <pc:sldMk cId="2053593019" sldId="262"/>
            <ac:cxnSpMk id="19" creationId="{38FB9660-F42F-4313-BBC4-47C007FE484C}"/>
          </ac:cxnSpMkLst>
        </pc:cxnChg>
        <pc:cxnChg chg="add">
          <ac:chgData name="Dennis Rein" userId="a59831642fb1c699" providerId="LiveId" clId="{F245B1E1-B2ED-4DCC-B5B7-1C084A4D748B}" dt="2019-12-05T20:34:38.346" v="382" actId="26606"/>
          <ac:cxnSpMkLst>
            <pc:docMk/>
            <pc:sldMk cId="2053593019" sldId="262"/>
            <ac:cxnSpMk id="27" creationId="{38FB9660-F42F-4313-BBC4-47C007FE484C}"/>
          </ac:cxnSpMkLst>
        </pc:cxnChg>
      </pc:sldChg>
      <pc:sldChg chg="addSp delSp modSp add mod setBg">
        <pc:chgData name="Dennis Rein" userId="a59831642fb1c699" providerId="LiveId" clId="{F245B1E1-B2ED-4DCC-B5B7-1C084A4D748B}" dt="2019-12-05T20:32:15.759" v="368" actId="26606"/>
        <pc:sldMkLst>
          <pc:docMk/>
          <pc:sldMk cId="1211487741" sldId="263"/>
        </pc:sldMkLst>
        <pc:spChg chg="mod">
          <ac:chgData name="Dennis Rein" userId="a59831642fb1c699" providerId="LiveId" clId="{F245B1E1-B2ED-4DCC-B5B7-1C084A4D748B}" dt="2019-12-05T20:32:15.759" v="368" actId="26606"/>
          <ac:spMkLst>
            <pc:docMk/>
            <pc:sldMk cId="1211487741" sldId="263"/>
            <ac:spMk id="2" creationId="{DAA8116B-E789-4244-8A8E-68D0E5B8B4F0}"/>
          </ac:spMkLst>
        </pc:spChg>
        <pc:spChg chg="del">
          <ac:chgData name="Dennis Rein" userId="a59831642fb1c699" providerId="LiveId" clId="{F245B1E1-B2ED-4DCC-B5B7-1C084A4D748B}" dt="2019-12-05T20:32:08.267" v="359"/>
          <ac:spMkLst>
            <pc:docMk/>
            <pc:sldMk cId="1211487741" sldId="263"/>
            <ac:spMk id="3" creationId="{67FB7F67-2617-46CA-8C8B-319C90FD84CF}"/>
          </ac:spMkLst>
        </pc:spChg>
        <pc:spChg chg="add del">
          <ac:chgData name="Dennis Rein" userId="a59831642fb1c699" providerId="LiveId" clId="{F245B1E1-B2ED-4DCC-B5B7-1C084A4D748B}" dt="2019-12-05T20:32:11.413" v="361" actId="26606"/>
          <ac:spMkLst>
            <pc:docMk/>
            <pc:sldMk cId="1211487741" sldId="263"/>
            <ac:spMk id="71" creationId="{6753252F-4873-4F63-801D-CC719279A7D5}"/>
          </ac:spMkLst>
        </pc:spChg>
        <pc:spChg chg="add del">
          <ac:chgData name="Dennis Rein" userId="a59831642fb1c699" providerId="LiveId" clId="{F245B1E1-B2ED-4DCC-B5B7-1C084A4D748B}" dt="2019-12-05T20:32:11.413" v="361" actId="26606"/>
          <ac:spMkLst>
            <pc:docMk/>
            <pc:sldMk cId="1211487741" sldId="263"/>
            <ac:spMk id="73" creationId="{047C8CCB-F95D-4249-92DD-651249D3535A}"/>
          </ac:spMkLst>
        </pc:spChg>
        <pc:spChg chg="add del">
          <ac:chgData name="Dennis Rein" userId="a59831642fb1c699" providerId="LiveId" clId="{F245B1E1-B2ED-4DCC-B5B7-1C084A4D748B}" dt="2019-12-05T20:32:14.129" v="363" actId="26606"/>
          <ac:spMkLst>
            <pc:docMk/>
            <pc:sldMk cId="1211487741" sldId="263"/>
            <ac:spMk id="4100" creationId="{AB45A142-4255-493C-8284-5D566C121B10}"/>
          </ac:spMkLst>
        </pc:spChg>
        <pc:spChg chg="add del">
          <ac:chgData name="Dennis Rein" userId="a59831642fb1c699" providerId="LiveId" clId="{F245B1E1-B2ED-4DCC-B5B7-1C084A4D748B}" dt="2019-12-05T20:32:15.041" v="365" actId="26606"/>
          <ac:spMkLst>
            <pc:docMk/>
            <pc:sldMk cId="1211487741" sldId="263"/>
            <ac:spMk id="4102" creationId="{6493A03C-74F9-4C94-ACFD-B23E3068DED0}"/>
          </ac:spMkLst>
        </pc:spChg>
        <pc:spChg chg="add del">
          <ac:chgData name="Dennis Rein" userId="a59831642fb1c699" providerId="LiveId" clId="{F245B1E1-B2ED-4DCC-B5B7-1C084A4D748B}" dt="2019-12-05T20:32:15.751" v="367" actId="26606"/>
          <ac:spMkLst>
            <pc:docMk/>
            <pc:sldMk cId="1211487741" sldId="263"/>
            <ac:spMk id="4104" creationId="{6753252F-4873-4F63-801D-CC719279A7D5}"/>
          </ac:spMkLst>
        </pc:spChg>
        <pc:spChg chg="add del">
          <ac:chgData name="Dennis Rein" userId="a59831642fb1c699" providerId="LiveId" clId="{F245B1E1-B2ED-4DCC-B5B7-1C084A4D748B}" dt="2019-12-05T20:32:15.751" v="367" actId="26606"/>
          <ac:spMkLst>
            <pc:docMk/>
            <pc:sldMk cId="1211487741" sldId="263"/>
            <ac:spMk id="4105" creationId="{047C8CCB-F95D-4249-92DD-651249D3535A}"/>
          </ac:spMkLst>
        </pc:spChg>
        <pc:spChg chg="add">
          <ac:chgData name="Dennis Rein" userId="a59831642fb1c699" providerId="LiveId" clId="{F245B1E1-B2ED-4DCC-B5B7-1C084A4D748B}" dt="2019-12-05T20:32:15.759" v="368" actId="26606"/>
          <ac:spMkLst>
            <pc:docMk/>
            <pc:sldMk cId="1211487741" sldId="263"/>
            <ac:spMk id="4107" creationId="{AB45A142-4255-493C-8284-5D566C121B10}"/>
          </ac:spMkLst>
        </pc:spChg>
        <pc:picChg chg="add mod">
          <ac:chgData name="Dennis Rein" userId="a59831642fb1c699" providerId="LiveId" clId="{F245B1E1-B2ED-4DCC-B5B7-1C084A4D748B}" dt="2019-12-05T20:32:15.759" v="368" actId="26606"/>
          <ac:picMkLst>
            <pc:docMk/>
            <pc:sldMk cId="1211487741" sldId="263"/>
            <ac:picMk id="4098" creationId="{F248102C-53FA-4CC4-A62F-312263A152AC}"/>
          </ac:picMkLst>
        </pc:picChg>
        <pc:cxnChg chg="add del">
          <ac:chgData name="Dennis Rein" userId="a59831642fb1c699" providerId="LiveId" clId="{F245B1E1-B2ED-4DCC-B5B7-1C084A4D748B}" dt="2019-12-05T20:32:14.129" v="363" actId="26606"/>
          <ac:cxnSpMkLst>
            <pc:docMk/>
            <pc:sldMk cId="1211487741" sldId="263"/>
            <ac:cxnSpMk id="4101" creationId="{38FB9660-F42F-4313-BBC4-47C007FE484C}"/>
          </ac:cxnSpMkLst>
        </pc:cxnChg>
        <pc:cxnChg chg="add">
          <ac:chgData name="Dennis Rein" userId="a59831642fb1c699" providerId="LiveId" clId="{F245B1E1-B2ED-4DCC-B5B7-1C084A4D748B}" dt="2019-12-05T20:32:15.759" v="368" actId="26606"/>
          <ac:cxnSpMkLst>
            <pc:docMk/>
            <pc:sldMk cId="1211487741" sldId="263"/>
            <ac:cxnSpMk id="4108" creationId="{38FB9660-F42F-4313-BBC4-47C007FE484C}"/>
          </ac:cxnSpMkLst>
        </pc:cxnChg>
      </pc:sldChg>
      <pc:sldChg chg="addSp delSp modSp add">
        <pc:chgData name="Dennis Rein" userId="a59831642fb1c699" providerId="LiveId" clId="{F245B1E1-B2ED-4DCC-B5B7-1C084A4D748B}" dt="2019-12-05T20:22:15.940" v="237"/>
        <pc:sldMkLst>
          <pc:docMk/>
          <pc:sldMk cId="2369908604" sldId="264"/>
        </pc:sldMkLst>
        <pc:spChg chg="del">
          <ac:chgData name="Dennis Rein" userId="a59831642fb1c699" providerId="LiveId" clId="{F245B1E1-B2ED-4DCC-B5B7-1C084A4D748B}" dt="2019-12-05T20:22:15.940" v="237"/>
          <ac:spMkLst>
            <pc:docMk/>
            <pc:sldMk cId="2369908604" sldId="264"/>
            <ac:spMk id="2" creationId="{5CE48F0E-7335-4076-816F-C07D5C85EEF9}"/>
          </ac:spMkLst>
        </pc:spChg>
        <pc:spChg chg="add mod">
          <ac:chgData name="Dennis Rein" userId="a59831642fb1c699" providerId="LiveId" clId="{F245B1E1-B2ED-4DCC-B5B7-1C084A4D748B}" dt="2019-12-05T20:22:15.940" v="237"/>
          <ac:spMkLst>
            <pc:docMk/>
            <pc:sldMk cId="2369908604" sldId="264"/>
            <ac:spMk id="4" creationId="{9EFE7205-EB77-433F-BAE6-2EC951F6F4A7}"/>
          </ac:spMkLst>
        </pc:spChg>
      </pc:sldChg>
      <pc:sldChg chg="addSp delSp modSp add mod ord setBg setClrOvrMap">
        <pc:chgData name="Dennis Rein" userId="a59831642fb1c699" providerId="LiveId" clId="{F245B1E1-B2ED-4DCC-B5B7-1C084A4D748B}" dt="2019-12-05T20:35:07.065" v="384" actId="478"/>
        <pc:sldMkLst>
          <pc:docMk/>
          <pc:sldMk cId="1315233362" sldId="265"/>
        </pc:sldMkLst>
        <pc:spChg chg="del">
          <ac:chgData name="Dennis Rein" userId="a59831642fb1c699" providerId="LiveId" clId="{F245B1E1-B2ED-4DCC-B5B7-1C084A4D748B}" dt="2019-12-05T18:59:53.092" v="10" actId="478"/>
          <ac:spMkLst>
            <pc:docMk/>
            <pc:sldMk cId="1315233362" sldId="265"/>
            <ac:spMk id="2" creationId="{8AAF6AAC-66E8-4D71-8E0A-2715F2DDD43C}"/>
          </ac:spMkLst>
        </pc:spChg>
        <pc:spChg chg="del">
          <ac:chgData name="Dennis Rein" userId="a59831642fb1c699" providerId="LiveId" clId="{F245B1E1-B2ED-4DCC-B5B7-1C084A4D748B}" dt="2019-12-05T18:59:49.712" v="8"/>
          <ac:spMkLst>
            <pc:docMk/>
            <pc:sldMk cId="1315233362" sldId="265"/>
            <ac:spMk id="3" creationId="{AFDA3AF2-1C2F-46E7-9392-810648CCA1AE}"/>
          </ac:spMkLst>
        </pc:spChg>
        <pc:spChg chg="add del">
          <ac:chgData name="Dennis Rein" userId="a59831642fb1c699" providerId="LiveId" clId="{F245B1E1-B2ED-4DCC-B5B7-1C084A4D748B}" dt="2019-12-05T18:59:54.466" v="11" actId="478"/>
          <ac:spMkLst>
            <pc:docMk/>
            <pc:sldMk cId="1315233362" sldId="265"/>
            <ac:spMk id="4" creationId="{1DA030C1-2791-444B-AAA2-9CD4D6570A4C}"/>
          </ac:spMkLst>
        </pc:spChg>
        <pc:spChg chg="add del">
          <ac:chgData name="Dennis Rein" userId="a59831642fb1c699" providerId="LiveId" clId="{F245B1E1-B2ED-4DCC-B5B7-1C084A4D748B}" dt="2019-12-05T19:02:26.813" v="147" actId="26606"/>
          <ac:spMkLst>
            <pc:docMk/>
            <pc:sldMk cId="1315233362" sldId="265"/>
            <ac:spMk id="7" creationId="{A95F5471-1107-4B9E-88F4-6A6783A5707F}"/>
          </ac:spMkLst>
        </pc:spChg>
        <pc:spChg chg="add del mod">
          <ac:chgData name="Dennis Rein" userId="a59831642fb1c699" providerId="LiveId" clId="{F245B1E1-B2ED-4DCC-B5B7-1C084A4D748B}" dt="2019-12-05T19:04:55.834" v="191" actId="11529"/>
          <ac:spMkLst>
            <pc:docMk/>
            <pc:sldMk cId="1315233362" sldId="265"/>
            <ac:spMk id="8" creationId="{6B568B2B-6C98-4002-88B4-BAA5975F6644}"/>
          </ac:spMkLst>
        </pc:spChg>
        <pc:spChg chg="add del">
          <ac:chgData name="Dennis Rein" userId="a59831642fb1c699" providerId="LiveId" clId="{F245B1E1-B2ED-4DCC-B5B7-1C084A4D748B}" dt="2019-12-05T19:00:12.115" v="19" actId="26606"/>
          <ac:spMkLst>
            <pc:docMk/>
            <pc:sldMk cId="1315233362" sldId="265"/>
            <ac:spMk id="9" creationId="{E6DD1915-F637-45CB-A44D-CCACBE1C9453}"/>
          </ac:spMkLst>
        </pc:spChg>
        <pc:spChg chg="add del">
          <ac:chgData name="Dennis Rein" userId="a59831642fb1c699" providerId="LiveId" clId="{F245B1E1-B2ED-4DCC-B5B7-1C084A4D748B}" dt="2019-12-05T19:00:09.534" v="17" actId="26606"/>
          <ac:spMkLst>
            <pc:docMk/>
            <pc:sldMk cId="1315233362" sldId="265"/>
            <ac:spMk id="10" creationId="{0BC9EFE1-D8CB-4668-9980-DB108327A794}"/>
          </ac:spMkLst>
        </pc:spChg>
        <pc:spChg chg="add del">
          <ac:chgData name="Dennis Rein" userId="a59831642fb1c699" providerId="LiveId" clId="{F245B1E1-B2ED-4DCC-B5B7-1C084A4D748B}" dt="2019-12-05T19:02:27.682" v="149" actId="26606"/>
          <ac:spMkLst>
            <pc:docMk/>
            <pc:sldMk cId="1315233362" sldId="265"/>
            <ac:spMk id="13" creationId="{DA50ECE9-743D-4F6F-8E0A-C99CC81D2EC8}"/>
          </ac:spMkLst>
        </pc:spChg>
        <pc:spChg chg="add del">
          <ac:chgData name="Dennis Rein" userId="a59831642fb1c699" providerId="LiveId" clId="{F245B1E1-B2ED-4DCC-B5B7-1C084A4D748B}" dt="2019-12-05T19:00:09.534" v="17" actId="26606"/>
          <ac:spMkLst>
            <pc:docMk/>
            <pc:sldMk cId="1315233362" sldId="265"/>
            <ac:spMk id="14" creationId="{77DA6D33-2D62-458C-BF5D-DBF612FD557E}"/>
          </ac:spMkLst>
        </pc:spChg>
        <pc:spChg chg="add del">
          <ac:chgData name="Dennis Rein" userId="a59831642fb1c699" providerId="LiveId" clId="{F245B1E1-B2ED-4DCC-B5B7-1C084A4D748B}" dt="2019-12-05T19:02:29.529" v="151" actId="26606"/>
          <ac:spMkLst>
            <pc:docMk/>
            <pc:sldMk cId="1315233362" sldId="265"/>
            <ac:spMk id="17" creationId="{E0DCF183-A3D8-41CB-9A1F-5E2BB69F482C}"/>
          </ac:spMkLst>
        </pc:spChg>
        <pc:spChg chg="add del">
          <ac:chgData name="Dennis Rein" userId="a59831642fb1c699" providerId="LiveId" clId="{F245B1E1-B2ED-4DCC-B5B7-1C084A4D748B}" dt="2019-12-05T19:00:13.584" v="21" actId="26606"/>
          <ac:spMkLst>
            <pc:docMk/>
            <pc:sldMk cId="1315233362" sldId="265"/>
            <ac:spMk id="18" creationId="{0BC9EFE1-D8CB-4668-9980-DB108327A794}"/>
          </ac:spMkLst>
        </pc:spChg>
        <pc:spChg chg="add del">
          <ac:chgData name="Dennis Rein" userId="a59831642fb1c699" providerId="LiveId" clId="{F245B1E1-B2ED-4DCC-B5B7-1C084A4D748B}" dt="2019-12-05T19:00:13.584" v="21" actId="26606"/>
          <ac:spMkLst>
            <pc:docMk/>
            <pc:sldMk cId="1315233362" sldId="265"/>
            <ac:spMk id="20" creationId="{77DA6D33-2D62-458C-BF5D-DBF612FD557E}"/>
          </ac:spMkLst>
        </pc:spChg>
        <pc:spChg chg="add del">
          <ac:chgData name="Dennis Rein" userId="a59831642fb1c699" providerId="LiveId" clId="{F245B1E1-B2ED-4DCC-B5B7-1C084A4D748B}" dt="2019-12-05T19:00:19.281" v="23" actId="26606"/>
          <ac:spMkLst>
            <pc:docMk/>
            <pc:sldMk cId="1315233362" sldId="265"/>
            <ac:spMk id="22" creationId="{56C20283-73E0-40EC-8AD8-057F581F64C2}"/>
          </ac:spMkLst>
        </pc:spChg>
        <pc:spChg chg="add del">
          <ac:chgData name="Dennis Rein" userId="a59831642fb1c699" providerId="LiveId" clId="{F245B1E1-B2ED-4DCC-B5B7-1C084A4D748B}" dt="2019-12-05T19:00:19.281" v="23" actId="26606"/>
          <ac:spMkLst>
            <pc:docMk/>
            <pc:sldMk cId="1315233362" sldId="265"/>
            <ac:spMk id="23" creationId="{3FCC729B-E528-40C3-82D3-BA4375575E87}"/>
          </ac:spMkLst>
        </pc:spChg>
        <pc:spChg chg="add del">
          <ac:chgData name="Dennis Rein" userId="a59831642fb1c699" providerId="LiveId" clId="{F245B1E1-B2ED-4DCC-B5B7-1C084A4D748B}" dt="2019-12-05T19:00:19.281" v="23" actId="26606"/>
          <ac:spMkLst>
            <pc:docMk/>
            <pc:sldMk cId="1315233362" sldId="265"/>
            <ac:spMk id="24" creationId="{58F1FB8D-1842-4A04-998D-6CF047AB2790}"/>
          </ac:spMkLst>
        </pc:spChg>
        <pc:spChg chg="add del">
          <ac:chgData name="Dennis Rein" userId="a59831642fb1c699" providerId="LiveId" clId="{F245B1E1-B2ED-4DCC-B5B7-1C084A4D748B}" dt="2019-12-05T19:00:19.281" v="23" actId="26606"/>
          <ac:spMkLst>
            <pc:docMk/>
            <pc:sldMk cId="1315233362" sldId="265"/>
            <ac:spMk id="25" creationId="{C962F04D-3655-44DA-956D-A9E7B5F78103}"/>
          </ac:spMkLst>
        </pc:spChg>
        <pc:spChg chg="add del">
          <ac:chgData name="Dennis Rein" userId="a59831642fb1c699" providerId="LiveId" clId="{F245B1E1-B2ED-4DCC-B5B7-1C084A4D748B}" dt="2019-12-05T19:02:53.578" v="153" actId="26606"/>
          <ac:spMkLst>
            <pc:docMk/>
            <pc:sldMk cId="1315233362" sldId="265"/>
            <ac:spMk id="26" creationId="{6CA72A1E-70B8-4F3E-9288-9B05CB7688D0}"/>
          </ac:spMkLst>
        </pc:spChg>
        <pc:spChg chg="add del">
          <ac:chgData name="Dennis Rein" userId="a59831642fb1c699" providerId="LiveId" clId="{F245B1E1-B2ED-4DCC-B5B7-1C084A4D748B}" dt="2019-12-05T19:00:21.415" v="25" actId="26606"/>
          <ac:spMkLst>
            <pc:docMk/>
            <pc:sldMk cId="1315233362" sldId="265"/>
            <ac:spMk id="27" creationId="{0BC9EFE1-D8CB-4668-9980-DB108327A794}"/>
          </ac:spMkLst>
        </pc:spChg>
        <pc:spChg chg="add del">
          <ac:chgData name="Dennis Rein" userId="a59831642fb1c699" providerId="LiveId" clId="{F245B1E1-B2ED-4DCC-B5B7-1C084A4D748B}" dt="2019-12-05T19:00:21.415" v="25" actId="26606"/>
          <ac:spMkLst>
            <pc:docMk/>
            <pc:sldMk cId="1315233362" sldId="265"/>
            <ac:spMk id="29" creationId="{77DA6D33-2D62-458C-BF5D-DBF612FD557E}"/>
          </ac:spMkLst>
        </pc:spChg>
        <pc:spChg chg="add del">
          <ac:chgData name="Dennis Rein" userId="a59831642fb1c699" providerId="LiveId" clId="{F245B1E1-B2ED-4DCC-B5B7-1C084A4D748B}" dt="2019-12-05T19:02:54.187" v="155" actId="26606"/>
          <ac:spMkLst>
            <pc:docMk/>
            <pc:sldMk cId="1315233362" sldId="265"/>
            <ac:spMk id="30" creationId="{AFA67CD3-AB4E-4A7A-BEB8-53C445D8C44E}"/>
          </ac:spMkLst>
        </pc:spChg>
        <pc:spChg chg="add del">
          <ac:chgData name="Dennis Rein" userId="a59831642fb1c699" providerId="LiveId" clId="{F245B1E1-B2ED-4DCC-B5B7-1C084A4D748B}" dt="2019-12-05T19:00:22.550" v="27" actId="26606"/>
          <ac:spMkLst>
            <pc:docMk/>
            <pc:sldMk cId="1315233362" sldId="265"/>
            <ac:spMk id="32" creationId="{E6DD1915-F637-45CB-A44D-CCACBE1C9453}"/>
          </ac:spMkLst>
        </pc:spChg>
        <pc:spChg chg="add del">
          <ac:chgData name="Dennis Rein" userId="a59831642fb1c699" providerId="LiveId" clId="{F245B1E1-B2ED-4DCC-B5B7-1C084A4D748B}" dt="2019-12-05T19:00:24.334" v="29" actId="26606"/>
          <ac:spMkLst>
            <pc:docMk/>
            <pc:sldMk cId="1315233362" sldId="265"/>
            <ac:spMk id="34" creationId="{C517AE22-A775-4F05-8ED9-90171F56632E}"/>
          </ac:spMkLst>
        </pc:spChg>
        <pc:spChg chg="add del">
          <ac:chgData name="Dennis Rein" userId="a59831642fb1c699" providerId="LiveId" clId="{F245B1E1-B2ED-4DCC-B5B7-1C084A4D748B}" dt="2019-12-05T19:02:54.187" v="155" actId="26606"/>
          <ac:spMkLst>
            <pc:docMk/>
            <pc:sldMk cId="1315233362" sldId="265"/>
            <ac:spMk id="35" creationId="{339C8D78-A644-462F-B674-F440635E5353}"/>
          </ac:spMkLst>
        </pc:spChg>
        <pc:spChg chg="add del">
          <ac:chgData name="Dennis Rein" userId="a59831642fb1c699" providerId="LiveId" clId="{F245B1E1-B2ED-4DCC-B5B7-1C084A4D748B}" dt="2019-12-05T19:00:25.523" v="31" actId="26606"/>
          <ac:spMkLst>
            <pc:docMk/>
            <pc:sldMk cId="1315233362" sldId="265"/>
            <ac:spMk id="36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0:25.523" v="31" actId="26606"/>
          <ac:spMkLst>
            <pc:docMk/>
            <pc:sldMk cId="1315233362" sldId="265"/>
            <ac:spMk id="38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0:25.523" v="31" actId="26606"/>
          <ac:spMkLst>
            <pc:docMk/>
            <pc:sldMk cId="1315233362" sldId="265"/>
            <ac:spMk id="39" creationId="{66055F73-473E-438B-84AC-607125119705}"/>
          </ac:spMkLst>
        </pc:spChg>
        <pc:spChg chg="add del">
          <ac:chgData name="Dennis Rein" userId="a59831642fb1c699" providerId="LiveId" clId="{F245B1E1-B2ED-4DCC-B5B7-1C084A4D748B}" dt="2019-12-05T19:02:54.187" v="155" actId="26606"/>
          <ac:spMkLst>
            <pc:docMk/>
            <pc:sldMk cId="1315233362" sldId="265"/>
            <ac:spMk id="40" creationId="{E7C232BF-81E8-4B70-9ABB-4D0F75DC2A2C}"/>
          </ac:spMkLst>
        </pc:spChg>
        <pc:spChg chg="add del">
          <ac:chgData name="Dennis Rein" userId="a59831642fb1c699" providerId="LiveId" clId="{F245B1E1-B2ED-4DCC-B5B7-1C084A4D748B}" dt="2019-12-05T19:00:28.668" v="33" actId="26606"/>
          <ac:spMkLst>
            <pc:docMk/>
            <pc:sldMk cId="1315233362" sldId="265"/>
            <ac:spMk id="41" creationId="{2C9A9DA9-7DC8-488B-A882-123947B0F3D9}"/>
          </ac:spMkLst>
        </pc:spChg>
        <pc:spChg chg="add del">
          <ac:chgData name="Dennis Rein" userId="a59831642fb1c699" providerId="LiveId" clId="{F245B1E1-B2ED-4DCC-B5B7-1C084A4D748B}" dt="2019-12-05T19:00:28.668" v="33" actId="26606"/>
          <ac:spMkLst>
            <pc:docMk/>
            <pc:sldMk cId="1315233362" sldId="265"/>
            <ac:spMk id="42" creationId="{57F6BDD4-E066-4008-8011-6CC31AEB4556}"/>
          </ac:spMkLst>
        </pc:spChg>
        <pc:spChg chg="add del">
          <ac:chgData name="Dennis Rein" userId="a59831642fb1c699" providerId="LiveId" clId="{F245B1E1-B2ED-4DCC-B5B7-1C084A4D748B}" dt="2019-12-05T19:00:28.668" v="33" actId="26606"/>
          <ac:spMkLst>
            <pc:docMk/>
            <pc:sldMk cId="1315233362" sldId="265"/>
            <ac:spMk id="43" creationId="{2711A8FB-68FC-45FC-B01E-38F809E2D439}"/>
          </ac:spMkLst>
        </pc:spChg>
        <pc:spChg chg="add del">
          <ac:chgData name="Dennis Rein" userId="a59831642fb1c699" providerId="LiveId" clId="{F245B1E1-B2ED-4DCC-B5B7-1C084A4D748B}" dt="2019-12-05T19:00:28.668" v="33" actId="26606"/>
          <ac:spMkLst>
            <pc:docMk/>
            <pc:sldMk cId="1315233362" sldId="265"/>
            <ac:spMk id="44" creationId="{2A865FE3-5FC9-4049-87CF-30019C46C0F5}"/>
          </ac:spMkLst>
        </pc:spChg>
        <pc:spChg chg="add del">
          <ac:chgData name="Dennis Rein" userId="a59831642fb1c699" providerId="LiveId" clId="{F245B1E1-B2ED-4DCC-B5B7-1C084A4D748B}" dt="2019-12-05T19:00:28.668" v="33" actId="26606"/>
          <ac:spMkLst>
            <pc:docMk/>
            <pc:sldMk cId="1315233362" sldId="265"/>
            <ac:spMk id="45" creationId="{446EDA52-8A4D-49DE-A5A0-5C375877710C}"/>
          </ac:spMkLst>
        </pc:spChg>
        <pc:spChg chg="add del">
          <ac:chgData name="Dennis Rein" userId="a59831642fb1c699" providerId="LiveId" clId="{F245B1E1-B2ED-4DCC-B5B7-1C084A4D748B}" dt="2019-12-05T19:02:55.502" v="157" actId="26606"/>
          <ac:spMkLst>
            <pc:docMk/>
            <pc:sldMk cId="1315233362" sldId="265"/>
            <ac:spMk id="46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0:29.830" v="35" actId="26606"/>
          <ac:spMkLst>
            <pc:docMk/>
            <pc:sldMk cId="1315233362" sldId="265"/>
            <ac:spMk id="47" creationId="{904AEFE2-CC08-46FE-B01B-E6709136A1EE}"/>
          </ac:spMkLst>
        </pc:spChg>
        <pc:spChg chg="add del">
          <ac:chgData name="Dennis Rein" userId="a59831642fb1c699" providerId="LiveId" clId="{F245B1E1-B2ED-4DCC-B5B7-1C084A4D748B}" dt="2019-12-05T19:00:33.492" v="37" actId="26606"/>
          <ac:spMkLst>
            <pc:docMk/>
            <pc:sldMk cId="1315233362" sldId="265"/>
            <ac:spMk id="49" creationId="{56C20283-73E0-40EC-8AD8-057F581F64C2}"/>
          </ac:spMkLst>
        </pc:spChg>
        <pc:spChg chg="add del">
          <ac:chgData name="Dennis Rein" userId="a59831642fb1c699" providerId="LiveId" clId="{F245B1E1-B2ED-4DCC-B5B7-1C084A4D748B}" dt="2019-12-05T19:00:33.492" v="37" actId="26606"/>
          <ac:spMkLst>
            <pc:docMk/>
            <pc:sldMk cId="1315233362" sldId="265"/>
            <ac:spMk id="50" creationId="{3FCC729B-E528-40C3-82D3-BA4375575E87}"/>
          </ac:spMkLst>
        </pc:spChg>
        <pc:spChg chg="add del">
          <ac:chgData name="Dennis Rein" userId="a59831642fb1c699" providerId="LiveId" clId="{F245B1E1-B2ED-4DCC-B5B7-1C084A4D748B}" dt="2019-12-05T19:00:33.492" v="37" actId="26606"/>
          <ac:spMkLst>
            <pc:docMk/>
            <pc:sldMk cId="1315233362" sldId="265"/>
            <ac:spMk id="51" creationId="{58F1FB8D-1842-4A04-998D-6CF047AB2790}"/>
          </ac:spMkLst>
        </pc:spChg>
        <pc:spChg chg="add del">
          <ac:chgData name="Dennis Rein" userId="a59831642fb1c699" providerId="LiveId" clId="{F245B1E1-B2ED-4DCC-B5B7-1C084A4D748B}" dt="2019-12-05T19:00:33.492" v="37" actId="26606"/>
          <ac:spMkLst>
            <pc:docMk/>
            <pc:sldMk cId="1315233362" sldId="265"/>
            <ac:spMk id="52" creationId="{C962F04D-3655-44DA-956D-A9E7B5F78103}"/>
          </ac:spMkLst>
        </pc:spChg>
        <pc:spChg chg="add del">
          <ac:chgData name="Dennis Rein" userId="a59831642fb1c699" providerId="LiveId" clId="{F245B1E1-B2ED-4DCC-B5B7-1C084A4D748B}" dt="2019-12-05T19:02:55.502" v="157" actId="26606"/>
          <ac:spMkLst>
            <pc:docMk/>
            <pc:sldMk cId="1315233362" sldId="265"/>
            <ac:spMk id="53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0:34.216" v="39" actId="26606"/>
          <ac:spMkLst>
            <pc:docMk/>
            <pc:sldMk cId="1315233362" sldId="265"/>
            <ac:spMk id="54" creationId="{0BC9EFE1-D8CB-4668-9980-DB108327A794}"/>
          </ac:spMkLst>
        </pc:spChg>
        <pc:spChg chg="add del">
          <ac:chgData name="Dennis Rein" userId="a59831642fb1c699" providerId="LiveId" clId="{F245B1E1-B2ED-4DCC-B5B7-1C084A4D748B}" dt="2019-12-05T19:00:34.216" v="39" actId="26606"/>
          <ac:spMkLst>
            <pc:docMk/>
            <pc:sldMk cId="1315233362" sldId="265"/>
            <ac:spMk id="56" creationId="{77DA6D33-2D62-458C-BF5D-DBF612FD557E}"/>
          </ac:spMkLst>
        </pc:spChg>
        <pc:spChg chg="add del">
          <ac:chgData name="Dennis Rein" userId="a59831642fb1c699" providerId="LiveId" clId="{F245B1E1-B2ED-4DCC-B5B7-1C084A4D748B}" dt="2019-12-05T19:02:55.502" v="157" actId="26606"/>
          <ac:spMkLst>
            <pc:docMk/>
            <pc:sldMk cId="1315233362" sldId="265"/>
            <ac:spMk id="57" creationId="{FF2704B0-6254-4426-B0DC-CC91C758A439}"/>
          </ac:spMkLst>
        </pc:spChg>
        <pc:spChg chg="add del">
          <ac:chgData name="Dennis Rein" userId="a59831642fb1c699" providerId="LiveId" clId="{F245B1E1-B2ED-4DCC-B5B7-1C084A4D748B}" dt="2019-12-05T19:02:15.834" v="144" actId="26606"/>
          <ac:spMkLst>
            <pc:docMk/>
            <pc:sldMk cId="1315233362" sldId="265"/>
            <ac:spMk id="58" creationId="{57845966-6EFC-468A-9CC7-BAB4B95854E7}"/>
          </ac:spMkLst>
        </pc:spChg>
        <pc:spChg chg="add del">
          <ac:chgData name="Dennis Rein" userId="a59831642fb1c699" providerId="LiveId" clId="{F245B1E1-B2ED-4DCC-B5B7-1C084A4D748B}" dt="2019-12-05T19:02:15.834" v="144" actId="26606"/>
          <ac:spMkLst>
            <pc:docMk/>
            <pc:sldMk cId="1315233362" sldId="265"/>
            <ac:spMk id="60" creationId="{ADAD1991-FFD1-4E94-ABAB-7560D33008E4}"/>
          </ac:spMkLst>
        </pc:spChg>
        <pc:spChg chg="add del">
          <ac:chgData name="Dennis Rein" userId="a59831642fb1c699" providerId="LiveId" clId="{F245B1E1-B2ED-4DCC-B5B7-1C084A4D748B}" dt="2019-12-05T19:03:10.654" v="159" actId="26606"/>
          <ac:spMkLst>
            <pc:docMk/>
            <pc:sldMk cId="1315233362" sldId="265"/>
            <ac:spMk id="61" creationId="{57845966-6EFC-468A-9CC7-BAB4B95854E7}"/>
          </ac:spMkLst>
        </pc:spChg>
        <pc:spChg chg="add del">
          <ac:chgData name="Dennis Rein" userId="a59831642fb1c699" providerId="LiveId" clId="{F245B1E1-B2ED-4DCC-B5B7-1C084A4D748B}" dt="2019-12-05T19:03:10.654" v="159" actId="26606"/>
          <ac:spMkLst>
            <pc:docMk/>
            <pc:sldMk cId="1315233362" sldId="265"/>
            <ac:spMk id="63" creationId="{ADAD1991-FFD1-4E94-ABAB-7560D33008E4}"/>
          </ac:spMkLst>
        </pc:spChg>
        <pc:spChg chg="add mod ord">
          <ac:chgData name="Dennis Rein" userId="a59831642fb1c699" providerId="LiveId" clId="{F245B1E1-B2ED-4DCC-B5B7-1C084A4D748B}" dt="2019-12-05T20:30:10.096" v="299" actId="1076"/>
          <ac:spMkLst>
            <pc:docMk/>
            <pc:sldMk cId="1315233362" sldId="265"/>
            <ac:spMk id="64" creationId="{63FFF395-1CEB-4B12-AA01-9C3CF0D3C692}"/>
          </ac:spMkLst>
        </pc:spChg>
        <pc:spChg chg="add del">
          <ac:chgData name="Dennis Rein" userId="a59831642fb1c699" providerId="LiveId" clId="{F245B1E1-B2ED-4DCC-B5B7-1C084A4D748B}" dt="2019-12-05T19:02:15.314" v="142" actId="26606"/>
          <ac:spMkLst>
            <pc:docMk/>
            <pc:sldMk cId="1315233362" sldId="265"/>
            <ac:spMk id="65" creationId="{0BC9EFE1-D8CB-4668-9980-DB108327A794}"/>
          </ac:spMkLst>
        </pc:spChg>
        <pc:spChg chg="add del">
          <ac:chgData name="Dennis Rein" userId="a59831642fb1c699" providerId="LiveId" clId="{F245B1E1-B2ED-4DCC-B5B7-1C084A4D748B}" dt="2019-12-05T19:03:18.033" v="165" actId="26606"/>
          <ac:spMkLst>
            <pc:docMk/>
            <pc:sldMk cId="1315233362" sldId="265"/>
            <ac:spMk id="66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2:15.314" v="142" actId="26606"/>
          <ac:spMkLst>
            <pc:docMk/>
            <pc:sldMk cId="1315233362" sldId="265"/>
            <ac:spMk id="69" creationId="{77DA6D33-2D62-458C-BF5D-DBF612FD557E}"/>
          </ac:spMkLst>
        </pc:spChg>
        <pc:spChg chg="add del">
          <ac:chgData name="Dennis Rein" userId="a59831642fb1c699" providerId="LiveId" clId="{F245B1E1-B2ED-4DCC-B5B7-1C084A4D748B}" dt="2019-12-05T19:03:18.033" v="165" actId="26606"/>
          <ac:spMkLst>
            <pc:docMk/>
            <pc:sldMk cId="1315233362" sldId="265"/>
            <ac:spMk id="70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3:18.033" v="165" actId="26606"/>
          <ac:spMkLst>
            <pc:docMk/>
            <pc:sldMk cId="1315233362" sldId="265"/>
            <ac:spMk id="71" creationId="{FF2704B0-6254-4426-B0DC-CC91C758A439}"/>
          </ac:spMkLst>
        </pc:spChg>
        <pc:spChg chg="add del">
          <ac:chgData name="Dennis Rein" userId="a59831642fb1c699" providerId="LiveId" clId="{F245B1E1-B2ED-4DCC-B5B7-1C084A4D748B}" dt="2019-12-05T19:02:00.779" v="117" actId="26606"/>
          <ac:spMkLst>
            <pc:docMk/>
            <pc:sldMk cId="1315233362" sldId="265"/>
            <ac:spMk id="73" creationId="{08364763-589E-4296-8D6A-B539CA19B25C}"/>
          </ac:spMkLst>
        </pc:spChg>
        <pc:spChg chg="add del">
          <ac:chgData name="Dennis Rein" userId="a59831642fb1c699" providerId="LiveId" clId="{F245B1E1-B2ED-4DCC-B5B7-1C084A4D748B}" dt="2019-12-05T19:01:58.021" v="115" actId="26606"/>
          <ac:spMkLst>
            <pc:docMk/>
            <pc:sldMk cId="1315233362" sldId="265"/>
            <ac:spMk id="74" creationId="{84867EAF-AE1D-4322-9DE8-383AE3F7BCD9}"/>
          </ac:spMkLst>
        </pc:spChg>
        <pc:spChg chg="add del">
          <ac:chgData name="Dennis Rein" userId="a59831642fb1c699" providerId="LiveId" clId="{F245B1E1-B2ED-4DCC-B5B7-1C084A4D748B}" dt="2019-12-05T19:03:18.015" v="164" actId="26606"/>
          <ac:spMkLst>
            <pc:docMk/>
            <pc:sldMk cId="1315233362" sldId="265"/>
            <ac:spMk id="75" creationId="{57845966-6EFC-468A-9CC7-BAB4B95854E7}"/>
          </ac:spMkLst>
        </pc:spChg>
        <pc:spChg chg="add del">
          <ac:chgData name="Dennis Rein" userId="a59831642fb1c699" providerId="LiveId" clId="{F245B1E1-B2ED-4DCC-B5B7-1C084A4D748B}" dt="2019-12-05T19:02:00.779" v="117" actId="26606"/>
          <ac:spMkLst>
            <pc:docMk/>
            <pc:sldMk cId="1315233362" sldId="265"/>
            <ac:spMk id="79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2:00.779" v="117" actId="26606"/>
          <ac:spMkLst>
            <pc:docMk/>
            <pc:sldMk cId="1315233362" sldId="265"/>
            <ac:spMk id="80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3:18.015" v="164" actId="26606"/>
          <ac:spMkLst>
            <pc:docMk/>
            <pc:sldMk cId="1315233362" sldId="265"/>
            <ac:spMk id="81" creationId="{ADAD1991-FFD1-4E94-ABAB-7560D33008E4}"/>
          </ac:spMkLst>
        </pc:spChg>
        <pc:spChg chg="add del">
          <ac:chgData name="Dennis Rein" userId="a59831642fb1c699" providerId="LiveId" clId="{F245B1E1-B2ED-4DCC-B5B7-1C084A4D748B}" dt="2019-12-05T19:02:01.509" v="119" actId="26606"/>
          <ac:spMkLst>
            <pc:docMk/>
            <pc:sldMk cId="1315233362" sldId="265"/>
            <ac:spMk id="83" creationId="{1176E164-8AD2-461D-95FE-4D4E99A66B35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84" creationId="{FD3C8959-A2A1-469E-8619-82F077E33FE5}"/>
          </ac:spMkLst>
        </pc:spChg>
        <pc:spChg chg="add del">
          <ac:chgData name="Dennis Rein" userId="a59831642fb1c699" providerId="LiveId" clId="{F245B1E1-B2ED-4DCC-B5B7-1C084A4D748B}" dt="2019-12-05T19:02:02.873" v="121" actId="26606"/>
          <ac:spMkLst>
            <pc:docMk/>
            <pc:sldMk cId="1315233362" sldId="265"/>
            <ac:spMk id="86" creationId="{7083E3C5-DE19-4604-9736-A245B0FF9B26}"/>
          </ac:spMkLst>
        </pc:spChg>
        <pc:spChg chg="add del">
          <ac:chgData name="Dennis Rein" userId="a59831642fb1c699" providerId="LiveId" clId="{F245B1E1-B2ED-4DCC-B5B7-1C084A4D748B}" dt="2019-12-05T19:02:03.697" v="123" actId="26606"/>
          <ac:spMkLst>
            <pc:docMk/>
            <pc:sldMk cId="1315233362" sldId="265"/>
            <ac:spMk id="88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2:03.697" v="123" actId="26606"/>
          <ac:spMkLst>
            <pc:docMk/>
            <pc:sldMk cId="1315233362" sldId="265"/>
            <ac:spMk id="90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2:03.697" v="123" actId="26606"/>
          <ac:spMkLst>
            <pc:docMk/>
            <pc:sldMk cId="1315233362" sldId="265"/>
            <ac:spMk id="91" creationId="{08364763-589E-4296-8D6A-B539CA19B25C}"/>
          </ac:spMkLst>
        </pc:spChg>
        <pc:spChg chg="add del">
          <ac:chgData name="Dennis Rein" userId="a59831642fb1c699" providerId="LiveId" clId="{F245B1E1-B2ED-4DCC-B5B7-1C084A4D748B}" dt="2019-12-05T19:03:23.745" v="167" actId="478"/>
          <ac:spMkLst>
            <pc:docMk/>
            <pc:sldMk cId="1315233362" sldId="265"/>
            <ac:spMk id="92" creationId="{FF2704B0-6254-4426-B0DC-CC91C758A439}"/>
          </ac:spMkLst>
        </pc:spChg>
        <pc:spChg chg="add del">
          <ac:chgData name="Dennis Rein" userId="a59831642fb1c699" providerId="LiveId" clId="{F245B1E1-B2ED-4DCC-B5B7-1C084A4D748B}" dt="2019-12-05T19:02:04.679" v="125" actId="26606"/>
          <ac:spMkLst>
            <pc:docMk/>
            <pc:sldMk cId="1315233362" sldId="265"/>
            <ac:spMk id="93" creationId="{84867EAF-AE1D-4322-9DE8-383AE3F7BCD9}"/>
          </ac:spMkLst>
        </pc:spChg>
        <pc:spChg chg="add del">
          <ac:chgData name="Dennis Rein" userId="a59831642fb1c699" providerId="LiveId" clId="{F245B1E1-B2ED-4DCC-B5B7-1C084A4D748B}" dt="2019-12-05T19:03:34.398" v="170" actId="26606"/>
          <ac:spMkLst>
            <pc:docMk/>
            <pc:sldMk cId="1315233362" sldId="265"/>
            <ac:spMk id="95" creationId="{82A5F716-98EF-42EF-A471-87C6DFDCC799}"/>
          </ac:spMkLst>
        </pc:spChg>
        <pc:spChg chg="add del">
          <ac:chgData name="Dennis Rein" userId="a59831642fb1c699" providerId="LiveId" clId="{F245B1E1-B2ED-4DCC-B5B7-1C084A4D748B}" dt="2019-12-05T19:02:05.743" v="127" actId="26606"/>
          <ac:spMkLst>
            <pc:docMk/>
            <pc:sldMk cId="1315233362" sldId="265"/>
            <ac:spMk id="97" creationId="{7083E3C5-DE19-4604-9736-A245B0FF9B26}"/>
          </ac:spMkLst>
        </pc:spChg>
        <pc:spChg chg="add del">
          <ac:chgData name="Dennis Rein" userId="a59831642fb1c699" providerId="LiveId" clId="{F245B1E1-B2ED-4DCC-B5B7-1C084A4D748B}" dt="2019-12-05T19:03:34.398" v="170" actId="26606"/>
          <ac:spMkLst>
            <pc:docMk/>
            <pc:sldMk cId="1315233362" sldId="265"/>
            <ac:spMk id="98" creationId="{B87687D8-4EF1-4EF2-BF7E-74BB4A3D1806}"/>
          </ac:spMkLst>
        </pc:spChg>
        <pc:spChg chg="add del">
          <ac:chgData name="Dennis Rein" userId="a59831642fb1c699" providerId="LiveId" clId="{F245B1E1-B2ED-4DCC-B5B7-1C084A4D748B}" dt="2019-12-05T19:02:06.545" v="129" actId="26606"/>
          <ac:spMkLst>
            <pc:docMk/>
            <pc:sldMk cId="1315233362" sldId="265"/>
            <ac:spMk id="99" creationId="{0ECFA876-7035-4D63-B412-59079B0E8A17}"/>
          </ac:spMkLst>
        </pc:spChg>
        <pc:spChg chg="add del">
          <ac:chgData name="Dennis Rein" userId="a59831642fb1c699" providerId="LiveId" clId="{F245B1E1-B2ED-4DCC-B5B7-1C084A4D748B}" dt="2019-12-05T19:02:08.380" v="131" actId="26606"/>
          <ac:spMkLst>
            <pc:docMk/>
            <pc:sldMk cId="1315233362" sldId="265"/>
            <ac:spMk id="101" creationId="{59719A3D-C737-40BD-A9F1-5E2A0B695CB8}"/>
          </ac:spMkLst>
        </pc:spChg>
        <pc:spChg chg="add del">
          <ac:chgData name="Dennis Rein" userId="a59831642fb1c699" providerId="LiveId" clId="{F245B1E1-B2ED-4DCC-B5B7-1C084A4D748B}" dt="2019-12-05T19:02:08.380" v="131" actId="26606"/>
          <ac:spMkLst>
            <pc:docMk/>
            <pc:sldMk cId="1315233362" sldId="265"/>
            <ac:spMk id="102" creationId="{51B487B4-225A-46A6-83D3-A2CC948C6FC9}"/>
          </ac:spMkLst>
        </pc:spChg>
        <pc:spChg chg="add del">
          <ac:chgData name="Dennis Rein" userId="a59831642fb1c699" providerId="LiveId" clId="{F245B1E1-B2ED-4DCC-B5B7-1C084A4D748B}" dt="2019-12-05T19:02:08.380" v="131" actId="26606"/>
          <ac:spMkLst>
            <pc:docMk/>
            <pc:sldMk cId="1315233362" sldId="265"/>
            <ac:spMk id="103" creationId="{EF0068E0-ED29-4438-A358-71D77F571A0B}"/>
          </ac:spMkLst>
        </pc:spChg>
        <pc:spChg chg="add del">
          <ac:chgData name="Dennis Rein" userId="a59831642fb1c699" providerId="LiveId" clId="{F245B1E1-B2ED-4DCC-B5B7-1C084A4D748B}" dt="2019-12-05T19:02:08.380" v="131" actId="26606"/>
          <ac:spMkLst>
            <pc:docMk/>
            <pc:sldMk cId="1315233362" sldId="265"/>
            <ac:spMk id="105" creationId="{03444ABA-DB30-4C9D-83AC-49E068D8F3A2}"/>
          </ac:spMkLst>
        </pc:spChg>
        <pc:spChg chg="add del">
          <ac:chgData name="Dennis Rein" userId="a59831642fb1c699" providerId="LiveId" clId="{F245B1E1-B2ED-4DCC-B5B7-1C084A4D748B}" dt="2019-12-05T19:02:09.185" v="133" actId="26606"/>
          <ac:spMkLst>
            <pc:docMk/>
            <pc:sldMk cId="1315233362" sldId="265"/>
            <ac:spMk id="108" creationId="{53E60C44-4A66-426B-BFF2-152ACC95D42A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110" creationId="{9F27744B-47AB-4459-8C2F-1D5EE63A3E09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111" creationId="{7D266DCC-5218-4AE0-B964-6FC2EA3BDF21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112" creationId="{973DE4F1-1583-4AE3-9696-9659D27C5F66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113" creationId="{D6297641-8B9F-4767-9606-8A11313227BF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114" creationId="{941C1DE8-D2A8-4F0D-B0AB-AF13258E47C9}"/>
          </ac:spMkLst>
        </pc:spChg>
        <pc:spChg chg="add del">
          <ac:chgData name="Dennis Rein" userId="a59831642fb1c699" providerId="LiveId" clId="{F245B1E1-B2ED-4DCC-B5B7-1C084A4D748B}" dt="2019-12-05T19:02:12.572" v="137" actId="26606"/>
          <ac:spMkLst>
            <pc:docMk/>
            <pc:sldMk cId="1315233362" sldId="265"/>
            <ac:spMk id="116" creationId="{57845966-6EFC-468A-9CC7-BAB4B95854E7}"/>
          </ac:spMkLst>
        </pc:spChg>
        <pc:spChg chg="add del">
          <ac:chgData name="Dennis Rein" userId="a59831642fb1c699" providerId="LiveId" clId="{F245B1E1-B2ED-4DCC-B5B7-1C084A4D748B}" dt="2019-12-05T19:02:12.572" v="137" actId="26606"/>
          <ac:spMkLst>
            <pc:docMk/>
            <pc:sldMk cId="1315233362" sldId="265"/>
            <ac:spMk id="118" creationId="{ADAD1991-FFD1-4E94-ABAB-7560D33008E4}"/>
          </ac:spMkLst>
        </pc:spChg>
        <pc:spChg chg="add del">
          <ac:chgData name="Dennis Rein" userId="a59831642fb1c699" providerId="LiveId" clId="{F245B1E1-B2ED-4DCC-B5B7-1C084A4D748B}" dt="2019-12-05T19:02:13.619" v="139" actId="26606"/>
          <ac:spMkLst>
            <pc:docMk/>
            <pc:sldMk cId="1315233362" sldId="265"/>
            <ac:spMk id="120" creationId="{84867EAF-AE1D-4322-9DE8-383AE3F7BCD9}"/>
          </ac:spMkLst>
        </pc:spChg>
        <pc:spChg chg="add del">
          <ac:chgData name="Dennis Rein" userId="a59831642fb1c699" providerId="LiveId" clId="{F245B1E1-B2ED-4DCC-B5B7-1C084A4D748B}" dt="2019-12-05T19:02:15.088" v="141" actId="26606"/>
          <ac:spMkLst>
            <pc:docMk/>
            <pc:sldMk cId="1315233362" sldId="265"/>
            <ac:spMk id="123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2:15.088" v="141" actId="26606"/>
          <ac:spMkLst>
            <pc:docMk/>
            <pc:sldMk cId="1315233362" sldId="265"/>
            <ac:spMk id="125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2:15.088" v="141" actId="26606"/>
          <ac:spMkLst>
            <pc:docMk/>
            <pc:sldMk cId="1315233362" sldId="265"/>
            <ac:spMk id="126" creationId="{08364763-589E-4296-8D6A-B539CA19B25C}"/>
          </ac:spMkLst>
        </pc:spChg>
        <pc:spChg chg="add del">
          <ac:chgData name="Dennis Rein" userId="a59831642fb1c699" providerId="LiveId" clId="{F245B1E1-B2ED-4DCC-B5B7-1C084A4D748B}" dt="2019-12-05T20:29:48.680" v="288" actId="26606"/>
          <ac:spMkLst>
            <pc:docMk/>
            <pc:sldMk cId="1315233362" sldId="265"/>
            <ac:spMk id="138" creationId="{9E90EB45-EEE9-4563-8179-65EF62AE0978}"/>
          </ac:spMkLst>
        </pc:spChg>
        <pc:spChg chg="add del">
          <ac:chgData name="Dennis Rein" userId="a59831642fb1c699" providerId="LiveId" clId="{F245B1E1-B2ED-4DCC-B5B7-1C084A4D748B}" dt="2019-12-05T20:29:43.978" v="280" actId="26606"/>
          <ac:spMkLst>
            <pc:docMk/>
            <pc:sldMk cId="1315233362" sldId="265"/>
            <ac:spMk id="139" creationId="{A9F529C3-C941-49FD-8C67-82F134F64BDB}"/>
          </ac:spMkLst>
        </pc:spChg>
        <pc:spChg chg="add del">
          <ac:chgData name="Dennis Rein" userId="a59831642fb1c699" providerId="LiveId" clId="{F245B1E1-B2ED-4DCC-B5B7-1C084A4D748B}" dt="2019-12-05T20:29:48.680" v="288" actId="26606"/>
          <ac:spMkLst>
            <pc:docMk/>
            <pc:sldMk cId="1315233362" sldId="265"/>
            <ac:spMk id="140" creationId="{23D0EF74-AD1E-4FD9-914D-8EC9058EBBA3}"/>
          </ac:spMkLst>
        </pc:spChg>
        <pc:spChg chg="add del">
          <ac:chgData name="Dennis Rein" userId="a59831642fb1c699" providerId="LiveId" clId="{F245B1E1-B2ED-4DCC-B5B7-1C084A4D748B}" dt="2019-12-05T20:29:43.978" v="280" actId="26606"/>
          <ac:spMkLst>
            <pc:docMk/>
            <pc:sldMk cId="1315233362" sldId="265"/>
            <ac:spMk id="141" creationId="{20586029-32A0-47E5-9AEC-AE3ABA6B94D0}"/>
          </ac:spMkLst>
        </pc:spChg>
        <pc:spChg chg="add del">
          <ac:chgData name="Dennis Rein" userId="a59831642fb1c699" providerId="LiveId" clId="{F245B1E1-B2ED-4DCC-B5B7-1C084A4D748B}" dt="2019-12-05T20:29:50.120" v="292" actId="26606"/>
          <ac:spMkLst>
            <pc:docMk/>
            <pc:sldMk cId="1315233362" sldId="265"/>
            <ac:spMk id="146" creationId="{2F19B711-C590-44D1-9AA8-9F143B0ED58A}"/>
          </ac:spMkLst>
        </pc:spChg>
        <pc:spChg chg="add del">
          <ac:chgData name="Dennis Rein" userId="a59831642fb1c699" providerId="LiveId" clId="{F245B1E1-B2ED-4DCC-B5B7-1C084A4D748B}" dt="2019-12-05T20:29:50.120" v="292" actId="26606"/>
          <ac:spMkLst>
            <pc:docMk/>
            <pc:sldMk cId="1315233362" sldId="265"/>
            <ac:spMk id="147" creationId="{C0C79CF2-6A1C-4636-84CE-ABB2BE191D23}"/>
          </ac:spMkLst>
        </pc:spChg>
        <pc:spChg chg="add del">
          <ac:chgData name="Dennis Rein" userId="a59831642fb1c699" providerId="LiveId" clId="{F245B1E1-B2ED-4DCC-B5B7-1C084A4D748B}" dt="2019-12-05T20:29:50.120" v="292" actId="26606"/>
          <ac:spMkLst>
            <pc:docMk/>
            <pc:sldMk cId="1315233362" sldId="265"/>
            <ac:spMk id="148" creationId="{7A5D17DF-AD65-402C-A95C-F13C770C9FCD}"/>
          </ac:spMkLst>
        </pc:spChg>
        <pc:spChg chg="add del">
          <ac:chgData name="Dennis Rein" userId="a59831642fb1c699" providerId="LiveId" clId="{F245B1E1-B2ED-4DCC-B5B7-1C084A4D748B}" dt="2019-12-05T20:30:00.033" v="296" actId="26606"/>
          <ac:spMkLst>
            <pc:docMk/>
            <pc:sldMk cId="1315233362" sldId="265"/>
            <ac:spMk id="152" creationId="{5F9CFCE6-877F-4858-B8BD-2C52CA8AFBC4}"/>
          </ac:spMkLst>
        </pc:spChg>
        <pc:spChg chg="add del">
          <ac:chgData name="Dennis Rein" userId="a59831642fb1c699" providerId="LiveId" clId="{F245B1E1-B2ED-4DCC-B5B7-1C084A4D748B}" dt="2019-12-05T20:30:00.033" v="296" actId="26606"/>
          <ac:spMkLst>
            <pc:docMk/>
            <pc:sldMk cId="1315233362" sldId="265"/>
            <ac:spMk id="153" creationId="{8213F8A0-12AE-4514-8372-0DD766EC28EE}"/>
          </ac:spMkLst>
        </pc:spChg>
        <pc:spChg chg="add del">
          <ac:chgData name="Dennis Rein" userId="a59831642fb1c699" providerId="LiveId" clId="{F245B1E1-B2ED-4DCC-B5B7-1C084A4D748B}" dt="2019-12-05T20:30:00.033" v="296" actId="26606"/>
          <ac:spMkLst>
            <pc:docMk/>
            <pc:sldMk cId="1315233362" sldId="265"/>
            <ac:spMk id="154" creationId="{9EFF17D4-9A8C-4CE5-B096-D8CCD4400437}"/>
          </ac:spMkLst>
        </pc:spChg>
        <pc:grpChg chg="add del mod">
          <ac:chgData name="Dennis Rein" userId="a59831642fb1c699" providerId="LiveId" clId="{F245B1E1-B2ED-4DCC-B5B7-1C084A4D748B}" dt="2019-12-05T20:29:37.415" v="277" actId="478"/>
          <ac:grpSpMkLst>
            <pc:docMk/>
            <pc:sldMk cId="1315233362" sldId="265"/>
            <ac:grpSpMk id="129" creationId="{37EB8C1E-DA7E-43A5-AD88-5E1BF88EBAA5}"/>
          </ac:grpSpMkLst>
        </pc:grpChg>
        <pc:picChg chg="add del mod">
          <ac:chgData name="Dennis Rein" userId="a59831642fb1c699" providerId="LiveId" clId="{F245B1E1-B2ED-4DCC-B5B7-1C084A4D748B}" dt="2019-12-05T19:03:19.180" v="166" actId="478"/>
          <ac:picMkLst>
            <pc:docMk/>
            <pc:sldMk cId="1315233362" sldId="265"/>
            <ac:picMk id="5" creationId="{7BEBAC17-6E70-4D5A-9C80-772C42895900}"/>
          </ac:picMkLst>
        </pc:picChg>
        <pc:picChg chg="add del mod">
          <ac:chgData name="Dennis Rein" userId="a59831642fb1c699" providerId="LiveId" clId="{F245B1E1-B2ED-4DCC-B5B7-1C084A4D748B}" dt="2019-12-05T20:30:10.096" v="299" actId="1076"/>
          <ac:picMkLst>
            <pc:docMk/>
            <pc:sldMk cId="1315233362" sldId="265"/>
            <ac:picMk id="6" creationId="{C47E4379-FF0E-430B-AD35-C9633CA65F2D}"/>
          </ac:picMkLst>
        </pc:picChg>
        <pc:picChg chg="add del">
          <ac:chgData name="Dennis Rein" userId="a59831642fb1c699" providerId="LiveId" clId="{F245B1E1-B2ED-4DCC-B5B7-1C084A4D748B}" dt="2019-12-05T19:02:27.682" v="149" actId="26606"/>
          <ac:picMkLst>
            <pc:docMk/>
            <pc:sldMk cId="1315233362" sldId="265"/>
            <ac:picMk id="11" creationId="{19AE98B8-B73A-4724-B639-017087F9239F}"/>
          </ac:picMkLst>
        </pc:picChg>
        <pc:picChg chg="add del">
          <ac:chgData name="Dennis Rein" userId="a59831642fb1c699" providerId="LiveId" clId="{F245B1E1-B2ED-4DCC-B5B7-1C084A4D748B}" dt="2019-12-05T19:00:09.534" v="17" actId="26606"/>
          <ac:picMkLst>
            <pc:docMk/>
            <pc:sldMk cId="1315233362" sldId="265"/>
            <ac:picMk id="12" creationId="{7CBAE1BD-B8E4-4029-8AA2-C77E4FED9864}"/>
          </ac:picMkLst>
        </pc:picChg>
        <pc:picChg chg="add del">
          <ac:chgData name="Dennis Rein" userId="a59831642fb1c699" providerId="LiveId" clId="{F245B1E1-B2ED-4DCC-B5B7-1C084A4D748B}" dt="2019-12-05T19:00:13.584" v="21" actId="26606"/>
          <ac:picMkLst>
            <pc:docMk/>
            <pc:sldMk cId="1315233362" sldId="265"/>
            <ac:picMk id="19" creationId="{7CBAE1BD-B8E4-4029-8AA2-C77E4FED9864}"/>
          </ac:picMkLst>
        </pc:picChg>
        <pc:picChg chg="add del">
          <ac:chgData name="Dennis Rein" userId="a59831642fb1c699" providerId="LiveId" clId="{F245B1E1-B2ED-4DCC-B5B7-1C084A4D748B}" dt="2019-12-05T19:02:53.578" v="153" actId="26606"/>
          <ac:picMkLst>
            <pc:docMk/>
            <pc:sldMk cId="1315233362" sldId="265"/>
            <ac:picMk id="21" creationId="{54DDEBDD-D8BD-41A6-8A0D-B00E3768B0F9}"/>
          </ac:picMkLst>
        </pc:picChg>
        <pc:picChg chg="add del">
          <ac:chgData name="Dennis Rein" userId="a59831642fb1c699" providerId="LiveId" clId="{F245B1E1-B2ED-4DCC-B5B7-1C084A4D748B}" dt="2019-12-05T19:00:21.415" v="25" actId="26606"/>
          <ac:picMkLst>
            <pc:docMk/>
            <pc:sldMk cId="1315233362" sldId="265"/>
            <ac:picMk id="28" creationId="{7CBAE1BD-B8E4-4029-8AA2-C77E4FED9864}"/>
          </ac:picMkLst>
        </pc:picChg>
        <pc:picChg chg="add del">
          <ac:chgData name="Dennis Rein" userId="a59831642fb1c699" providerId="LiveId" clId="{F245B1E1-B2ED-4DCC-B5B7-1C084A4D748B}" dt="2019-12-05T19:02:54.187" v="155" actId="26606"/>
          <ac:picMkLst>
            <pc:docMk/>
            <pc:sldMk cId="1315233362" sldId="265"/>
            <ac:picMk id="33" creationId="{07CF545F-9C2E-4446-97CD-AD92990C2B68}"/>
          </ac:picMkLst>
        </pc:picChg>
        <pc:picChg chg="add del">
          <ac:chgData name="Dennis Rein" userId="a59831642fb1c699" providerId="LiveId" clId="{F245B1E1-B2ED-4DCC-B5B7-1C084A4D748B}" dt="2019-12-05T19:00:25.523" v="31" actId="26606"/>
          <ac:picMkLst>
            <pc:docMk/>
            <pc:sldMk cId="1315233362" sldId="265"/>
            <ac:picMk id="37" creationId="{AE113210-7872-481A-ADE6-3A05CCAF5EB2}"/>
          </ac:picMkLst>
        </pc:picChg>
        <pc:picChg chg="add del">
          <ac:chgData name="Dennis Rein" userId="a59831642fb1c699" providerId="LiveId" clId="{F245B1E1-B2ED-4DCC-B5B7-1C084A4D748B}" dt="2019-12-05T19:02:55.502" v="157" actId="26606"/>
          <ac:picMkLst>
            <pc:docMk/>
            <pc:sldMk cId="1315233362" sldId="265"/>
            <ac:picMk id="48" creationId="{AE113210-7872-481A-ADE6-3A05CCAF5EB2}"/>
          </ac:picMkLst>
        </pc:picChg>
        <pc:picChg chg="add del">
          <ac:chgData name="Dennis Rein" userId="a59831642fb1c699" providerId="LiveId" clId="{F245B1E1-B2ED-4DCC-B5B7-1C084A4D748B}" dt="2019-12-05T19:00:34.216" v="39" actId="26606"/>
          <ac:picMkLst>
            <pc:docMk/>
            <pc:sldMk cId="1315233362" sldId="265"/>
            <ac:picMk id="55" creationId="{7CBAE1BD-B8E4-4029-8AA2-C77E4FED9864}"/>
          </ac:picMkLst>
        </pc:picChg>
        <pc:picChg chg="add del">
          <ac:chgData name="Dennis Rein" userId="a59831642fb1c699" providerId="LiveId" clId="{F245B1E1-B2ED-4DCC-B5B7-1C084A4D748B}" dt="2019-12-05T19:02:15.834" v="144" actId="26606"/>
          <ac:picMkLst>
            <pc:docMk/>
            <pc:sldMk cId="1315233362" sldId="265"/>
            <ac:picMk id="59" creationId="{75554383-98AF-4A47-BB65-705FAAA4BE6A}"/>
          </ac:picMkLst>
        </pc:picChg>
        <pc:picChg chg="add del">
          <ac:chgData name="Dennis Rein" userId="a59831642fb1c699" providerId="LiveId" clId="{F245B1E1-B2ED-4DCC-B5B7-1C084A4D748B}" dt="2019-12-05T19:03:10.654" v="159" actId="26606"/>
          <ac:picMkLst>
            <pc:docMk/>
            <pc:sldMk cId="1315233362" sldId="265"/>
            <ac:picMk id="62" creationId="{75554383-98AF-4A47-BB65-705FAAA4BE6A}"/>
          </ac:picMkLst>
        </pc:picChg>
        <pc:picChg chg="add del">
          <ac:chgData name="Dennis Rein" userId="a59831642fb1c699" providerId="LiveId" clId="{F245B1E1-B2ED-4DCC-B5B7-1C084A4D748B}" dt="2019-12-05T19:02:15.314" v="142" actId="26606"/>
          <ac:picMkLst>
            <pc:docMk/>
            <pc:sldMk cId="1315233362" sldId="265"/>
            <ac:picMk id="67" creationId="{7CBAE1BD-B8E4-4029-8AA2-C77E4FED9864}"/>
          </ac:picMkLst>
        </pc:picChg>
        <pc:picChg chg="add del">
          <ac:chgData name="Dennis Rein" userId="a59831642fb1c699" providerId="LiveId" clId="{F245B1E1-B2ED-4DCC-B5B7-1C084A4D748B}" dt="2019-12-05T19:03:18.033" v="165" actId="26606"/>
          <ac:picMkLst>
            <pc:docMk/>
            <pc:sldMk cId="1315233362" sldId="265"/>
            <ac:picMk id="68" creationId="{AE113210-7872-481A-ADE6-3A05CCAF5EB2}"/>
          </ac:picMkLst>
        </pc:picChg>
        <pc:picChg chg="add mod">
          <ac:chgData name="Dennis Rein" userId="a59831642fb1c699" providerId="LiveId" clId="{F245B1E1-B2ED-4DCC-B5B7-1C084A4D748B}" dt="2019-12-05T20:29:07.272" v="271" actId="1076"/>
          <ac:picMkLst>
            <pc:docMk/>
            <pc:sldMk cId="1315233362" sldId="265"/>
            <ac:picMk id="72" creationId="{146AAB11-DE98-42BD-AC0C-DAC211A658CD}"/>
          </ac:picMkLst>
        </pc:picChg>
        <pc:picChg chg="add del">
          <ac:chgData name="Dennis Rein" userId="a59831642fb1c699" providerId="LiveId" clId="{F245B1E1-B2ED-4DCC-B5B7-1C084A4D748B}" dt="2019-12-05T19:01:58.021" v="115" actId="26606"/>
          <ac:picMkLst>
            <pc:docMk/>
            <pc:sldMk cId="1315233362" sldId="265"/>
            <ac:picMk id="76" creationId="{40676238-7F95-4EEB-836A-7D23927873AD}"/>
          </ac:picMkLst>
        </pc:picChg>
        <pc:picChg chg="add del">
          <ac:chgData name="Dennis Rein" userId="a59831642fb1c699" providerId="LiveId" clId="{F245B1E1-B2ED-4DCC-B5B7-1C084A4D748B}" dt="2019-12-05T19:03:18.015" v="164" actId="26606"/>
          <ac:picMkLst>
            <pc:docMk/>
            <pc:sldMk cId="1315233362" sldId="265"/>
            <ac:picMk id="77" creationId="{75554383-98AF-4A47-BB65-705FAAA4BE6A}"/>
          </ac:picMkLst>
        </pc:picChg>
        <pc:picChg chg="add del">
          <ac:chgData name="Dennis Rein" userId="a59831642fb1c699" providerId="LiveId" clId="{F245B1E1-B2ED-4DCC-B5B7-1C084A4D748B}" dt="2019-12-05T19:02:00.779" v="117" actId="26606"/>
          <ac:picMkLst>
            <pc:docMk/>
            <pc:sldMk cId="1315233362" sldId="265"/>
            <ac:picMk id="78" creationId="{AE113210-7872-481A-ADE6-3A05CCAF5EB2}"/>
          </ac:picMkLst>
        </pc:picChg>
        <pc:picChg chg="add del">
          <ac:chgData name="Dennis Rein" userId="a59831642fb1c699" providerId="LiveId" clId="{F245B1E1-B2ED-4DCC-B5B7-1C084A4D748B}" dt="2019-12-05T19:02:01.509" v="119" actId="26606"/>
          <ac:picMkLst>
            <pc:docMk/>
            <pc:sldMk cId="1315233362" sldId="265"/>
            <ac:picMk id="82" creationId="{54DDEBDD-D8BD-41A6-8A0D-B00E3768B0F9}"/>
          </ac:picMkLst>
        </pc:picChg>
        <pc:picChg chg="add del">
          <ac:chgData name="Dennis Rein" userId="a59831642fb1c699" providerId="LiveId" clId="{F245B1E1-B2ED-4DCC-B5B7-1C084A4D748B}" dt="2019-12-05T19:02:02.873" v="121" actId="26606"/>
          <ac:picMkLst>
            <pc:docMk/>
            <pc:sldMk cId="1315233362" sldId="265"/>
            <ac:picMk id="85" creationId="{19AE98B8-B73A-4724-B639-017087F9239F}"/>
          </ac:picMkLst>
        </pc:picChg>
        <pc:picChg chg="add del">
          <ac:chgData name="Dennis Rein" userId="a59831642fb1c699" providerId="LiveId" clId="{F245B1E1-B2ED-4DCC-B5B7-1C084A4D748B}" dt="2019-12-05T19:05:00.770" v="196" actId="26606"/>
          <ac:picMkLst>
            <pc:docMk/>
            <pc:sldMk cId="1315233362" sldId="265"/>
            <ac:picMk id="87" creationId="{19AE98B8-B73A-4724-B639-017087F9239F}"/>
          </ac:picMkLst>
        </pc:picChg>
        <pc:picChg chg="add del">
          <ac:chgData name="Dennis Rein" userId="a59831642fb1c699" providerId="LiveId" clId="{F245B1E1-B2ED-4DCC-B5B7-1C084A4D748B}" dt="2019-12-05T19:02:03.697" v="123" actId="26606"/>
          <ac:picMkLst>
            <pc:docMk/>
            <pc:sldMk cId="1315233362" sldId="265"/>
            <ac:picMk id="89" creationId="{AE113210-7872-481A-ADE6-3A05CCAF5EB2}"/>
          </ac:picMkLst>
        </pc:picChg>
        <pc:picChg chg="add del">
          <ac:chgData name="Dennis Rein" userId="a59831642fb1c699" providerId="LiveId" clId="{F245B1E1-B2ED-4DCC-B5B7-1C084A4D748B}" dt="2019-12-05T19:02:04.679" v="125" actId="26606"/>
          <ac:picMkLst>
            <pc:docMk/>
            <pc:sldMk cId="1315233362" sldId="265"/>
            <ac:picMk id="94" creationId="{40676238-7F95-4EEB-836A-7D23927873AD}"/>
          </ac:picMkLst>
        </pc:picChg>
        <pc:picChg chg="add del">
          <ac:chgData name="Dennis Rein" userId="a59831642fb1c699" providerId="LiveId" clId="{F245B1E1-B2ED-4DCC-B5B7-1C084A4D748B}" dt="2019-12-05T19:02:05.743" v="127" actId="26606"/>
          <ac:picMkLst>
            <pc:docMk/>
            <pc:sldMk cId="1315233362" sldId="265"/>
            <ac:picMk id="96" creationId="{19AE98B8-B73A-4724-B639-017087F9239F}"/>
          </ac:picMkLst>
        </pc:picChg>
        <pc:picChg chg="add del">
          <ac:chgData name="Dennis Rein" userId="a59831642fb1c699" providerId="LiveId" clId="{F245B1E1-B2ED-4DCC-B5B7-1C084A4D748B}" dt="2019-12-05T19:02:08.380" v="131" actId="26606"/>
          <ac:picMkLst>
            <pc:docMk/>
            <pc:sldMk cId="1315233362" sldId="265"/>
            <ac:picMk id="104" creationId="{071D5281-4C71-4ECC-8D0D-B991115CB7AB}"/>
          </ac:picMkLst>
        </pc:picChg>
        <pc:picChg chg="add del">
          <ac:chgData name="Dennis Rein" userId="a59831642fb1c699" providerId="LiveId" clId="{F245B1E1-B2ED-4DCC-B5B7-1C084A4D748B}" dt="2019-12-05T19:02:09.185" v="133" actId="26606"/>
          <ac:picMkLst>
            <pc:docMk/>
            <pc:sldMk cId="1315233362" sldId="265"/>
            <ac:picMk id="107" creationId="{86BA5DB7-BF33-463C-AE3A-DD318F534B53}"/>
          </ac:picMkLst>
        </pc:picChg>
        <pc:picChg chg="add del">
          <ac:chgData name="Dennis Rein" userId="a59831642fb1c699" providerId="LiveId" clId="{F245B1E1-B2ED-4DCC-B5B7-1C084A4D748B}" dt="2019-12-05T19:02:12.572" v="137" actId="26606"/>
          <ac:picMkLst>
            <pc:docMk/>
            <pc:sldMk cId="1315233362" sldId="265"/>
            <ac:picMk id="117" creationId="{75554383-98AF-4A47-BB65-705FAAA4BE6A}"/>
          </ac:picMkLst>
        </pc:picChg>
        <pc:picChg chg="add del">
          <ac:chgData name="Dennis Rein" userId="a59831642fb1c699" providerId="LiveId" clId="{F245B1E1-B2ED-4DCC-B5B7-1C084A4D748B}" dt="2019-12-05T19:02:13.619" v="139" actId="26606"/>
          <ac:picMkLst>
            <pc:docMk/>
            <pc:sldMk cId="1315233362" sldId="265"/>
            <ac:picMk id="121" creationId="{40676238-7F95-4EEB-836A-7D23927873AD}"/>
          </ac:picMkLst>
        </pc:picChg>
        <pc:picChg chg="add del">
          <ac:chgData name="Dennis Rein" userId="a59831642fb1c699" providerId="LiveId" clId="{F245B1E1-B2ED-4DCC-B5B7-1C084A4D748B}" dt="2019-12-05T19:02:15.088" v="141" actId="26606"/>
          <ac:picMkLst>
            <pc:docMk/>
            <pc:sldMk cId="1315233362" sldId="265"/>
            <ac:picMk id="124" creationId="{AE113210-7872-481A-ADE6-3A05CCAF5EB2}"/>
          </ac:picMkLst>
        </pc:picChg>
        <pc:picChg chg="add del mod ord">
          <ac:chgData name="Dennis Rein" userId="a59831642fb1c699" providerId="LiveId" clId="{F245B1E1-B2ED-4DCC-B5B7-1C084A4D748B}" dt="2019-12-05T20:35:07.065" v="384" actId="478"/>
          <ac:picMkLst>
            <pc:docMk/>
            <pc:sldMk cId="1315233362" sldId="265"/>
            <ac:picMk id="133" creationId="{2B94C0D4-9854-446C-977B-0E99F179692A}"/>
          </ac:picMkLst>
        </pc:picChg>
        <pc:picChg chg="add mod">
          <ac:chgData name="Dennis Rein" userId="a59831642fb1c699" providerId="LiveId" clId="{F245B1E1-B2ED-4DCC-B5B7-1C084A4D748B}" dt="2019-12-05T20:29:07.272" v="271" actId="1076"/>
          <ac:picMkLst>
            <pc:docMk/>
            <pc:sldMk cId="1315233362" sldId="265"/>
            <ac:picMk id="2052" creationId="{B4B99DFB-5B91-4254-AEE2-672BDED09A91}"/>
          </ac:picMkLst>
        </pc:picChg>
        <pc:picChg chg="add del">
          <ac:chgData name="Dennis Rein" userId="a59831642fb1c699" providerId="LiveId" clId="{F245B1E1-B2ED-4DCC-B5B7-1C084A4D748B}" dt="2019-12-05T20:35:07.065" v="384" actId="478"/>
          <ac:picMkLst>
            <pc:docMk/>
            <pc:sldMk cId="1315233362" sldId="265"/>
            <ac:picMk id="2054" creationId="{FD51E701-3301-4E66-B7A5-E42262532BF2}"/>
          </ac:picMkLst>
        </pc:picChg>
        <pc:cxnChg chg="add del">
          <ac:chgData name="Dennis Rein" userId="a59831642fb1c699" providerId="LiveId" clId="{F245B1E1-B2ED-4DCC-B5B7-1C084A4D748B}" dt="2019-12-05T19:02:29.529" v="151" actId="26606"/>
          <ac:cxnSpMkLst>
            <pc:docMk/>
            <pc:sldMk cId="1315233362" sldId="265"/>
            <ac:cxnSpMk id="15" creationId="{A7F400EE-A8A5-48AF-B4D6-291B52C6F0B0}"/>
          </ac:cxnSpMkLst>
        </pc:cxnChg>
        <pc:cxnChg chg="add del">
          <ac:chgData name="Dennis Rein" userId="a59831642fb1c699" providerId="LiveId" clId="{F245B1E1-B2ED-4DCC-B5B7-1C084A4D748B}" dt="2019-12-05T19:00:12.115" v="19" actId="26606"/>
          <ac:cxnSpMkLst>
            <pc:docMk/>
            <pc:sldMk cId="1315233362" sldId="265"/>
            <ac:cxnSpMk id="16" creationId="{A7F400EE-A8A5-48AF-B4D6-291B52C6F0B0}"/>
          </ac:cxnSpMkLst>
        </pc:cxnChg>
        <pc:cxnChg chg="add del">
          <ac:chgData name="Dennis Rein" userId="a59831642fb1c699" providerId="LiveId" clId="{F245B1E1-B2ED-4DCC-B5B7-1C084A4D748B}" dt="2019-12-05T19:00:22.550" v="27" actId="26606"/>
          <ac:cxnSpMkLst>
            <pc:docMk/>
            <pc:sldMk cId="1315233362" sldId="265"/>
            <ac:cxnSpMk id="31" creationId="{A7F400EE-A8A5-48AF-B4D6-291B52C6F0B0}"/>
          </ac:cxnSpMkLst>
        </pc:cxnChg>
        <pc:cxnChg chg="add del">
          <ac:chgData name="Dennis Rein" userId="a59831642fb1c699" providerId="LiveId" clId="{F245B1E1-B2ED-4DCC-B5B7-1C084A4D748B}" dt="2019-12-05T19:03:35.488" v="172" actId="26606"/>
          <ac:cxnSpMkLst>
            <pc:docMk/>
            <pc:sldMk cId="1315233362" sldId="265"/>
            <ac:cxnSpMk id="100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19:05:11.373" v="201" actId="26606"/>
          <ac:cxnSpMkLst>
            <pc:docMk/>
            <pc:sldMk cId="1315233362" sldId="265"/>
            <ac:cxnSpMk id="106" creationId="{E12350F3-DB83-413A-980B-1CEB92498664}"/>
          </ac:cxnSpMkLst>
        </pc:cxnChg>
        <pc:cxnChg chg="add del">
          <ac:chgData name="Dennis Rein" userId="a59831642fb1c699" providerId="LiveId" clId="{F245B1E1-B2ED-4DCC-B5B7-1C084A4D748B}" dt="2019-12-05T19:04:01.608" v="175" actId="26606"/>
          <ac:cxnSpMkLst>
            <pc:docMk/>
            <pc:sldMk cId="1315233362" sldId="265"/>
            <ac:cxnSpMk id="109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19:04:02.508" v="177" actId="26606"/>
          <ac:cxnSpMkLst>
            <pc:docMk/>
            <pc:sldMk cId="1315233362" sldId="265"/>
            <ac:cxnSpMk id="115" creationId="{E12350F3-DB83-413A-980B-1CEB92498664}"/>
          </ac:cxnSpMkLst>
        </pc:cxnChg>
        <pc:cxnChg chg="add del">
          <ac:chgData name="Dennis Rein" userId="a59831642fb1c699" providerId="LiveId" clId="{F245B1E1-B2ED-4DCC-B5B7-1C084A4D748B}" dt="2019-12-05T19:04:05.393" v="179" actId="26606"/>
          <ac:cxnSpMkLst>
            <pc:docMk/>
            <pc:sldMk cId="1315233362" sldId="265"/>
            <ac:cxnSpMk id="119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19:04:08.238" v="181" actId="26606"/>
          <ac:cxnSpMkLst>
            <pc:docMk/>
            <pc:sldMk cId="1315233362" sldId="265"/>
            <ac:cxnSpMk id="122" creationId="{E12350F3-DB83-413A-980B-1CEB92498664}"/>
          </ac:cxnSpMkLst>
        </pc:cxnChg>
        <pc:cxnChg chg="add del">
          <ac:chgData name="Dennis Rein" userId="a59831642fb1c699" providerId="LiveId" clId="{F245B1E1-B2ED-4DCC-B5B7-1C084A4D748B}" dt="2019-12-05T19:04:56.176" v="192" actId="26606"/>
          <ac:cxnSpMkLst>
            <pc:docMk/>
            <pc:sldMk cId="1315233362" sldId="265"/>
            <ac:cxnSpMk id="127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19:09:57.922" v="208" actId="26606"/>
          <ac:cxnSpMkLst>
            <pc:docMk/>
            <pc:sldMk cId="1315233362" sldId="265"/>
            <ac:cxnSpMk id="128" creationId="{E12350F3-DB83-413A-980B-1CEB92498664}"/>
          </ac:cxnSpMkLst>
        </pc:cxnChg>
        <pc:cxnChg chg="add del">
          <ac:chgData name="Dennis Rein" userId="a59831642fb1c699" providerId="LiveId" clId="{F245B1E1-B2ED-4DCC-B5B7-1C084A4D748B}" dt="2019-12-05T19:09:56.388" v="205" actId="26606"/>
          <ac:cxnSpMkLst>
            <pc:docMk/>
            <pc:sldMk cId="1315233362" sldId="265"/>
            <ac:cxnSpMk id="130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19:09:57.918" v="207" actId="26606"/>
          <ac:cxnSpMkLst>
            <pc:docMk/>
            <pc:sldMk cId="1315233362" sldId="265"/>
            <ac:cxnSpMk id="132" creationId="{E12350F3-DB83-413A-980B-1CEB92498664}"/>
          </ac:cxnSpMkLst>
        </pc:cxnChg>
        <pc:cxnChg chg="add del">
          <ac:chgData name="Dennis Rein" userId="a59831642fb1c699" providerId="LiveId" clId="{F245B1E1-B2ED-4DCC-B5B7-1C084A4D748B}" dt="2019-12-05T20:30:00.037" v="297" actId="26606"/>
          <ac:cxnSpMkLst>
            <pc:docMk/>
            <pc:sldMk cId="1315233362" sldId="265"/>
            <ac:cxnSpMk id="134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20:29:47.557" v="286" actId="26606"/>
          <ac:cxnSpMkLst>
            <pc:docMk/>
            <pc:sldMk cId="1315233362" sldId="265"/>
            <ac:cxnSpMk id="136" creationId="{4D56677B-C0B7-4DAC-ACAD-8054FF1B599A}"/>
          </ac:cxnSpMkLst>
        </pc:cxnChg>
        <pc:cxnChg chg="add del">
          <ac:chgData name="Dennis Rein" userId="a59831642fb1c699" providerId="LiveId" clId="{F245B1E1-B2ED-4DCC-B5B7-1C084A4D748B}" dt="2019-12-05T20:29:49.118" v="290" actId="26606"/>
          <ac:cxnSpMkLst>
            <pc:docMk/>
            <pc:sldMk cId="1315233362" sldId="265"/>
            <ac:cxnSpMk id="142" creationId="{0B4A113E-D208-4EF0-8BAB-25FDD2E588BA}"/>
          </ac:cxnSpMkLst>
        </pc:cxnChg>
        <pc:cxnChg chg="add del">
          <ac:chgData name="Dennis Rein" userId="a59831642fb1c699" providerId="LiveId" clId="{F245B1E1-B2ED-4DCC-B5B7-1C084A4D748B}" dt="2019-12-05T20:29:43.978" v="280" actId="26606"/>
          <ac:cxnSpMkLst>
            <pc:docMk/>
            <pc:sldMk cId="1315233362" sldId="265"/>
            <ac:cxnSpMk id="143" creationId="{8C730EAB-A532-4295-A302-FB4B90DB9F5E}"/>
          </ac:cxnSpMkLst>
        </pc:cxnChg>
        <pc:cxnChg chg="add del">
          <ac:chgData name="Dennis Rein" userId="a59831642fb1c699" providerId="LiveId" clId="{F245B1E1-B2ED-4DCC-B5B7-1C084A4D748B}" dt="2019-12-05T20:29:49.118" v="290" actId="26606"/>
          <ac:cxnSpMkLst>
            <pc:docMk/>
            <pc:sldMk cId="1315233362" sldId="265"/>
            <ac:cxnSpMk id="144" creationId="{2FE16547-5205-4F0E-B809-89D18FF4C8BA}"/>
          </ac:cxnSpMkLst>
        </pc:cxnChg>
        <pc:cxnChg chg="add del">
          <ac:chgData name="Dennis Rein" userId="a59831642fb1c699" providerId="LiveId" clId="{F245B1E1-B2ED-4DCC-B5B7-1C084A4D748B}" dt="2019-12-05T20:29:57.462" v="294" actId="26606"/>
          <ac:cxnSpMkLst>
            <pc:docMk/>
            <pc:sldMk cId="1315233362" sldId="265"/>
            <ac:cxnSpMk id="150" creationId="{1C6AAE25-BD23-41B5-AAE4-1DA5898C2ADB}"/>
          </ac:cxnSpMkLst>
        </pc:cxnChg>
        <pc:cxnChg chg="add">
          <ac:chgData name="Dennis Rein" userId="a59831642fb1c699" providerId="LiveId" clId="{F245B1E1-B2ED-4DCC-B5B7-1C084A4D748B}" dt="2019-12-05T20:30:00.037" v="297" actId="26606"/>
          <ac:cxnSpMkLst>
            <pc:docMk/>
            <pc:sldMk cId="1315233362" sldId="265"/>
            <ac:cxnSpMk id="156" creationId="{1C6AAE25-BD23-41B5-AAE4-1DA5898C2ADB}"/>
          </ac:cxnSpMkLst>
        </pc:cxnChg>
      </pc:sldChg>
    </pc:docChg>
  </pc:docChgLst>
  <pc:docChgLst>
    <pc:chgData name="Gastbenutzer" providerId="Windows Live" clId="Web-{0A4FEBF5-3814-4477-8525-882C41E8D725}"/>
    <pc:docChg chg="addSld modSld">
      <pc:chgData name="Gastbenutzer" userId="" providerId="Windows Live" clId="Web-{0A4FEBF5-3814-4477-8525-882C41E8D725}" dt="2019-12-08T13:14:59.602" v="24" actId="1076"/>
      <pc:docMkLst>
        <pc:docMk/>
      </pc:docMkLst>
      <pc:sldChg chg="modSp">
        <pc:chgData name="Gastbenutzer" userId="" providerId="Windows Live" clId="Web-{0A4FEBF5-3814-4477-8525-882C41E8D725}" dt="2019-12-08T13:13:47.539" v="19" actId="1076"/>
        <pc:sldMkLst>
          <pc:docMk/>
          <pc:sldMk cId="2053593019" sldId="262"/>
        </pc:sldMkLst>
        <pc:picChg chg="mod">
          <ac:chgData name="Gastbenutzer" userId="" providerId="Windows Live" clId="Web-{0A4FEBF5-3814-4477-8525-882C41E8D725}" dt="2019-12-08T13:13:47.539" v="19" actId="1076"/>
          <ac:picMkLst>
            <pc:docMk/>
            <pc:sldMk cId="2053593019" sldId="262"/>
            <ac:picMk id="3076" creationId="{A5F4E65F-ACD8-4B48-9B62-7B9B189EC507}"/>
          </ac:picMkLst>
        </pc:picChg>
      </pc:sldChg>
      <pc:sldChg chg="addSp delSp modSp new">
        <pc:chgData name="Gastbenutzer" userId="" providerId="Windows Live" clId="Web-{0A4FEBF5-3814-4477-8525-882C41E8D725}" dt="2019-12-08T13:14:59.602" v="24" actId="1076"/>
        <pc:sldMkLst>
          <pc:docMk/>
          <pc:sldMk cId="2864257158" sldId="280"/>
        </pc:sldMkLst>
        <pc:spChg chg="del">
          <ac:chgData name="Gastbenutzer" userId="" providerId="Windows Live" clId="Web-{0A4FEBF5-3814-4477-8525-882C41E8D725}" dt="2019-12-08T13:11:21.006" v="2"/>
          <ac:spMkLst>
            <pc:docMk/>
            <pc:sldMk cId="2864257158" sldId="280"/>
            <ac:spMk id="2" creationId="{A4A73B54-EEA0-4351-8FDA-B5778F415A70}"/>
          </ac:spMkLst>
        </pc:spChg>
        <pc:spChg chg="del">
          <ac:chgData name="Gastbenutzer" userId="" providerId="Windows Live" clId="Web-{0A4FEBF5-3814-4477-8525-882C41E8D725}" dt="2019-12-08T13:11:21.006" v="1"/>
          <ac:spMkLst>
            <pc:docMk/>
            <pc:sldMk cId="2864257158" sldId="280"/>
            <ac:spMk id="3" creationId="{7E9B38FE-6E0F-4ED7-B2EB-0FF57F360447}"/>
          </ac:spMkLst>
        </pc:spChg>
        <pc:spChg chg="add mod">
          <ac:chgData name="Gastbenutzer" userId="" providerId="Windows Live" clId="Web-{0A4FEBF5-3814-4477-8525-882C41E8D725}" dt="2019-12-08T13:14:59.602" v="24" actId="1076"/>
          <ac:spMkLst>
            <pc:docMk/>
            <pc:sldMk cId="2864257158" sldId="280"/>
            <ac:spMk id="4" creationId="{BE940E68-E508-4C2E-BFC2-78E5DB1F4355}"/>
          </ac:spMkLst>
        </pc:spChg>
      </pc:sldChg>
    </pc:docChg>
  </pc:docChgLst>
  <pc:docChgLst>
    <pc:chgData name="Gastbenutzer" providerId="Windows Live" clId="Web-{B2DE283A-3C28-4091-9215-BC11B311E9AB}"/>
    <pc:docChg chg="addSld modSld">
      <pc:chgData name="Gastbenutzer" userId="" providerId="Windows Live" clId="Web-{B2DE283A-3C28-4091-9215-BC11B311E9AB}" dt="2019-12-06T00:21:15.178" v="76"/>
      <pc:docMkLst>
        <pc:docMk/>
      </pc:docMkLst>
      <pc:sldChg chg="addSp delSp modSp">
        <pc:chgData name="Gastbenutzer" userId="" providerId="Windows Live" clId="Web-{B2DE283A-3C28-4091-9215-BC11B311E9AB}" dt="2019-12-06T00:19:23.318" v="58" actId="1076"/>
        <pc:sldMkLst>
          <pc:docMk/>
          <pc:sldMk cId="1315233362" sldId="265"/>
        </pc:sldMkLst>
        <pc:spChg chg="mod">
          <ac:chgData name="Gastbenutzer" userId="" providerId="Windows Live" clId="Web-{B2DE283A-3C28-4091-9215-BC11B311E9AB}" dt="2019-12-06T00:19:08.490" v="56" actId="1076"/>
          <ac:spMkLst>
            <pc:docMk/>
            <pc:sldMk cId="1315233362" sldId="265"/>
            <ac:spMk id="64" creationId="{63FFF395-1CEB-4B12-AA01-9C3CF0D3C692}"/>
          </ac:spMkLst>
        </pc:spChg>
        <pc:picChg chg="add mod">
          <ac:chgData name="Gastbenutzer" userId="" providerId="Windows Live" clId="Web-{B2DE283A-3C28-4091-9215-BC11B311E9AB}" dt="2019-12-06T00:19:23.318" v="58" actId="1076"/>
          <ac:picMkLst>
            <pc:docMk/>
            <pc:sldMk cId="1315233362" sldId="265"/>
            <ac:picMk id="2" creationId="{3E2528E4-DBDC-4CDC-B395-FEA624F9FA26}"/>
          </ac:picMkLst>
        </pc:picChg>
        <pc:picChg chg="del">
          <ac:chgData name="Gastbenutzer" userId="" providerId="Windows Live" clId="Web-{B2DE283A-3C28-4091-9215-BC11B311E9AB}" dt="2019-12-06T00:19:06.912" v="54"/>
          <ac:picMkLst>
            <pc:docMk/>
            <pc:sldMk cId="1315233362" sldId="265"/>
            <ac:picMk id="4" creationId="{F10BD2E5-39F3-4609-BAF0-DE8D9E52522E}"/>
          </ac:picMkLst>
        </pc:picChg>
        <pc:picChg chg="add del">
          <ac:chgData name="Gastbenutzer" userId="" providerId="Windows Live" clId="Web-{B2DE283A-3C28-4091-9215-BC11B311E9AB}" dt="2019-12-06T00:18:06.803" v="40"/>
          <ac:picMkLst>
            <pc:docMk/>
            <pc:sldMk cId="1315233362" sldId="265"/>
            <ac:picMk id="5" creationId="{67F7FD99-B281-4CE6-B6EA-4264EC443890}"/>
          </ac:picMkLst>
        </pc:picChg>
      </pc:sldChg>
      <pc:sldChg chg="addSp delSp modSp">
        <pc:chgData name="Gastbenutzer" userId="" providerId="Windows Live" clId="Web-{B2DE283A-3C28-4091-9215-BC11B311E9AB}" dt="2019-12-06T00:19:39.709" v="59" actId="1076"/>
        <pc:sldMkLst>
          <pc:docMk/>
          <pc:sldMk cId="1018410595" sldId="266"/>
        </pc:sldMkLst>
        <pc:spChg chg="add del mod">
          <ac:chgData name="Gastbenutzer" userId="" providerId="Windows Live" clId="Web-{B2DE283A-3C28-4091-9215-BC11B311E9AB}" dt="2019-12-05T23:40:21.733" v="16"/>
          <ac:spMkLst>
            <pc:docMk/>
            <pc:sldMk cId="1018410595" sldId="266"/>
            <ac:spMk id="2" creationId="{3756863F-5500-4304-9244-E641B72897B4}"/>
          </ac:spMkLst>
        </pc:spChg>
        <pc:spChg chg="add del mod ord">
          <ac:chgData name="Gastbenutzer" userId="" providerId="Windows Live" clId="Web-{B2DE283A-3C28-4091-9215-BC11B311E9AB}" dt="2019-12-05T23:42:44.298" v="29"/>
          <ac:spMkLst>
            <pc:docMk/>
            <pc:sldMk cId="1018410595" sldId="266"/>
            <ac:spMk id="3" creationId="{14C8308B-2FA2-4F1C-9BD4-562E70A20AC7}"/>
          </ac:spMkLst>
        </pc:spChg>
        <pc:picChg chg="add del mod">
          <ac:chgData name="Gastbenutzer" userId="" providerId="Windows Live" clId="Web-{B2DE283A-3C28-4091-9215-BC11B311E9AB}" dt="2019-12-06T00:17:55.022" v="35"/>
          <ac:picMkLst>
            <pc:docMk/>
            <pc:sldMk cId="1018410595" sldId="266"/>
            <ac:picMk id="2" creationId="{99C7A9F7-1168-4BAC-B9C1-6BCC438B5D03}"/>
          </ac:picMkLst>
        </pc:picChg>
        <pc:picChg chg="add mod">
          <ac:chgData name="Gastbenutzer" userId="" providerId="Windows Live" clId="Web-{B2DE283A-3C28-4091-9215-BC11B311E9AB}" dt="2019-12-06T00:19:39.709" v="59" actId="1076"/>
          <ac:picMkLst>
            <pc:docMk/>
            <pc:sldMk cId="1018410595" sldId="266"/>
            <ac:picMk id="4" creationId="{29D31129-57F6-4CF4-AC0C-2D1123D762BD}"/>
          </ac:picMkLst>
        </pc:picChg>
        <pc:picChg chg="del ord">
          <ac:chgData name="Gastbenutzer" userId="" providerId="Windows Live" clId="Web-{B2DE283A-3C28-4091-9215-BC11B311E9AB}" dt="2019-12-05T23:42:43.985" v="28"/>
          <ac:picMkLst>
            <pc:docMk/>
            <pc:sldMk cId="1018410595" sldId="266"/>
            <ac:picMk id="4" creationId="{6CB37211-C30D-463C-A65A-EF5B01AEE574}"/>
          </ac:picMkLst>
        </pc:picChg>
        <pc:picChg chg="add del mod">
          <ac:chgData name="Gastbenutzer" userId="" providerId="Windows Live" clId="Web-{B2DE283A-3C28-4091-9215-BC11B311E9AB}" dt="2019-12-05T23:42:42.876" v="27"/>
          <ac:picMkLst>
            <pc:docMk/>
            <pc:sldMk cId="1018410595" sldId="266"/>
            <ac:picMk id="5" creationId="{825BECD9-828E-457C-A939-76FA701C5399}"/>
          </ac:picMkLst>
        </pc:picChg>
        <pc:picChg chg="add del">
          <ac:chgData name="Gastbenutzer" userId="" providerId="Windows Live" clId="Web-{B2DE283A-3C28-4091-9215-BC11B311E9AB}" dt="2019-12-05T23:39:37.326" v="2"/>
          <ac:picMkLst>
            <pc:docMk/>
            <pc:sldMk cId="1018410595" sldId="266"/>
            <ac:picMk id="6" creationId="{88CE0C88-269E-4578-B038-B978DAAD00AF}"/>
          </ac:picMkLst>
        </pc:picChg>
        <pc:picChg chg="add del">
          <ac:chgData name="Gastbenutzer" userId="" providerId="Windows Live" clId="Web-{B2DE283A-3C28-4091-9215-BC11B311E9AB}" dt="2019-12-05T23:40:15.358" v="10"/>
          <ac:picMkLst>
            <pc:docMk/>
            <pc:sldMk cId="1018410595" sldId="266"/>
            <ac:picMk id="7" creationId="{88CE0C88-269E-4578-B038-B978DAAD00AF}"/>
          </ac:picMkLst>
        </pc:picChg>
        <pc:picChg chg="add mod">
          <ac:chgData name="Gastbenutzer" userId="" providerId="Windows Live" clId="Web-{B2DE283A-3C28-4091-9215-BC11B311E9AB}" dt="2019-12-06T00:19:02.006" v="53" actId="1076"/>
          <ac:picMkLst>
            <pc:docMk/>
            <pc:sldMk cId="1018410595" sldId="266"/>
            <ac:picMk id="7" creationId="{D7869A8C-515D-4258-BD26-AF9FF10823D4}"/>
          </ac:picMkLst>
        </pc:picChg>
        <pc:picChg chg="add del mod">
          <ac:chgData name="Gastbenutzer" userId="" providerId="Windows Live" clId="Web-{B2DE283A-3C28-4091-9215-BC11B311E9AB}" dt="2019-12-05T23:45:41.269" v="31"/>
          <ac:picMkLst>
            <pc:docMk/>
            <pc:sldMk cId="1018410595" sldId="266"/>
            <ac:picMk id="8" creationId="{77EC74B4-540E-41BA-9625-007A84D4824E}"/>
          </ac:picMkLst>
        </pc:picChg>
      </pc:sldChg>
      <pc:sldChg chg="addSp delSp modSp new">
        <pc:chgData name="Gastbenutzer" userId="" providerId="Windows Live" clId="Web-{B2DE283A-3C28-4091-9215-BC11B311E9AB}" dt="2019-12-06T00:21:15.178" v="76"/>
        <pc:sldMkLst>
          <pc:docMk/>
          <pc:sldMk cId="3745426631" sldId="267"/>
        </pc:sldMkLst>
        <pc:spChg chg="del">
          <ac:chgData name="Gastbenutzer" userId="" providerId="Windows Live" clId="Web-{B2DE283A-3C28-4091-9215-BC11B311E9AB}" dt="2019-12-06T00:20:30.662" v="62"/>
          <ac:spMkLst>
            <pc:docMk/>
            <pc:sldMk cId="3745426631" sldId="267"/>
            <ac:spMk id="2" creationId="{EDF79460-8EBF-4E1A-8B4C-C7722C9FD61E}"/>
          </ac:spMkLst>
        </pc:spChg>
        <pc:spChg chg="del">
          <ac:chgData name="Gastbenutzer" userId="" providerId="Windows Live" clId="Web-{B2DE283A-3C28-4091-9215-BC11B311E9AB}" dt="2019-12-06T00:20:30.662" v="61"/>
          <ac:spMkLst>
            <pc:docMk/>
            <pc:sldMk cId="3745426631" sldId="267"/>
            <ac:spMk id="3" creationId="{102E3A91-38F7-420B-8869-BFD1155120F3}"/>
          </ac:spMkLst>
        </pc:spChg>
        <pc:picChg chg="add del mod">
          <ac:chgData name="Gastbenutzer" userId="" providerId="Windows Live" clId="Web-{B2DE283A-3C28-4091-9215-BC11B311E9AB}" dt="2019-12-06T00:21:15.163" v="75"/>
          <ac:picMkLst>
            <pc:docMk/>
            <pc:sldMk cId="3745426631" sldId="267"/>
            <ac:picMk id="5" creationId="{45DC0994-289C-4846-BEE7-16DAF3C677E4}"/>
          </ac:picMkLst>
        </pc:picChg>
        <pc:picChg chg="add del mod">
          <ac:chgData name="Gastbenutzer" userId="" providerId="Windows Live" clId="Web-{B2DE283A-3C28-4091-9215-BC11B311E9AB}" dt="2019-12-06T00:21:15.178" v="76"/>
          <ac:picMkLst>
            <pc:docMk/>
            <pc:sldMk cId="3745426631" sldId="267"/>
            <ac:picMk id="7" creationId="{D6A221C8-0923-4774-BF84-B7283D3CEF52}"/>
          </ac:picMkLst>
        </pc:picChg>
      </pc:sldChg>
    </pc:docChg>
  </pc:docChgLst>
  <pc:docChgLst>
    <pc:chgData name="Gastbenutzer" providerId="Windows Live" clId="Web-{C11507A4-4372-41FF-B7E2-A2EDCF6AD411}"/>
    <pc:docChg chg="modSld">
      <pc:chgData name="Gastbenutzer" userId="" providerId="Windows Live" clId="Web-{C11507A4-4372-41FF-B7E2-A2EDCF6AD411}" dt="2019-12-06T00:27:00.809" v="25"/>
      <pc:docMkLst>
        <pc:docMk/>
      </pc:docMkLst>
      <pc:sldChg chg="modSp">
        <pc:chgData name="Gastbenutzer" userId="" providerId="Windows Live" clId="Web-{C11507A4-4372-41FF-B7E2-A2EDCF6AD411}" dt="2019-12-06T00:26:51.574" v="22" actId="1076"/>
        <pc:sldMkLst>
          <pc:docMk/>
          <pc:sldMk cId="1018410595" sldId="266"/>
        </pc:sldMkLst>
        <pc:picChg chg="mod">
          <ac:chgData name="Gastbenutzer" userId="" providerId="Windows Live" clId="Web-{C11507A4-4372-41FF-B7E2-A2EDCF6AD411}" dt="2019-12-06T00:26:51.574" v="21" actId="1076"/>
          <ac:picMkLst>
            <pc:docMk/>
            <pc:sldMk cId="1018410595" sldId="266"/>
            <ac:picMk id="4" creationId="{29D31129-57F6-4CF4-AC0C-2D1123D762BD}"/>
          </ac:picMkLst>
        </pc:picChg>
        <pc:picChg chg="mod">
          <ac:chgData name="Gastbenutzer" userId="" providerId="Windows Live" clId="Web-{C11507A4-4372-41FF-B7E2-A2EDCF6AD411}" dt="2019-12-06T00:26:51.574" v="22" actId="1076"/>
          <ac:picMkLst>
            <pc:docMk/>
            <pc:sldMk cId="1018410595" sldId="266"/>
            <ac:picMk id="7" creationId="{D7869A8C-515D-4258-BD26-AF9FF10823D4}"/>
          </ac:picMkLst>
        </pc:picChg>
      </pc:sldChg>
      <pc:sldChg chg="addSp delSp modSp modTransition">
        <pc:chgData name="Gastbenutzer" userId="" providerId="Windows Live" clId="Web-{C11507A4-4372-41FF-B7E2-A2EDCF6AD411}" dt="2019-12-06T00:27:00.809" v="25"/>
        <pc:sldMkLst>
          <pc:docMk/>
          <pc:sldMk cId="3745426631" sldId="267"/>
        </pc:sldMkLst>
        <pc:picChg chg="add mod">
          <ac:chgData name="Gastbenutzer" userId="" providerId="Windows Live" clId="Web-{C11507A4-4372-41FF-B7E2-A2EDCF6AD411}" dt="2019-12-06T00:26:58.324" v="24" actId="1076"/>
          <ac:picMkLst>
            <pc:docMk/>
            <pc:sldMk cId="3745426631" sldId="267"/>
            <ac:picMk id="2" creationId="{E8B265D9-3A7D-4B9C-84FB-27505889BABC}"/>
          </ac:picMkLst>
        </pc:picChg>
        <pc:picChg chg="del">
          <ac:chgData name="Gastbenutzer" userId="" providerId="Windows Live" clId="Web-{C11507A4-4372-41FF-B7E2-A2EDCF6AD411}" dt="2019-12-06T00:23:42.872" v="0"/>
          <ac:picMkLst>
            <pc:docMk/>
            <pc:sldMk cId="3745426631" sldId="267"/>
            <ac:picMk id="5" creationId="{45DC0994-289C-4846-BEE7-16DAF3C677E4}"/>
          </ac:picMkLst>
        </pc:picChg>
        <pc:picChg chg="mod">
          <ac:chgData name="Gastbenutzer" userId="" providerId="Windows Live" clId="Web-{C11507A4-4372-41FF-B7E2-A2EDCF6AD411}" dt="2019-12-06T00:26:58.309" v="23" actId="1076"/>
          <ac:picMkLst>
            <pc:docMk/>
            <pc:sldMk cId="3745426631" sldId="267"/>
            <ac:picMk id="7" creationId="{D6A221C8-0923-4774-BF84-B7283D3CEF52}"/>
          </ac:picMkLst>
        </pc:picChg>
      </pc:sldChg>
    </pc:docChg>
  </pc:docChgLst>
  <pc:docChgLst>
    <pc:chgData name="Gastbenutzer" providerId="Windows Live" clId="Web-{B07C4E95-C6A0-40E7-A196-FE72839A3D61}"/>
    <pc:docChg chg="modSld">
      <pc:chgData name="Gastbenutzer" userId="" providerId="Windows Live" clId="Web-{B07C4E95-C6A0-40E7-A196-FE72839A3D61}" dt="2019-12-05T23:38:46.524" v="9"/>
      <pc:docMkLst>
        <pc:docMk/>
      </pc:docMkLst>
      <pc:sldChg chg="modTransition">
        <pc:chgData name="Gastbenutzer" userId="" providerId="Windows Live" clId="Web-{B07C4E95-C6A0-40E7-A196-FE72839A3D61}" dt="2019-12-05T23:38:14.195" v="2"/>
        <pc:sldMkLst>
          <pc:docMk/>
          <pc:sldMk cId="1315233362" sldId="265"/>
        </pc:sldMkLst>
      </pc:sldChg>
      <pc:sldChg chg="addSp delSp modTransition">
        <pc:chgData name="Gastbenutzer" userId="" providerId="Windows Live" clId="Web-{B07C4E95-C6A0-40E7-A196-FE72839A3D61}" dt="2019-12-05T23:38:46.524" v="9"/>
        <pc:sldMkLst>
          <pc:docMk/>
          <pc:sldMk cId="1018410595" sldId="266"/>
        </pc:sldMkLst>
        <pc:picChg chg="del">
          <ac:chgData name="Gastbenutzer" userId="" providerId="Windows Live" clId="Web-{B07C4E95-C6A0-40E7-A196-FE72839A3D61}" dt="2019-12-05T23:38:26.695" v="3"/>
          <ac:picMkLst>
            <pc:docMk/>
            <pc:sldMk cId="1018410595" sldId="266"/>
            <ac:picMk id="2" creationId="{53617CC7-329E-4123-9E06-06DD9046426C}"/>
          </ac:picMkLst>
        </pc:picChg>
        <pc:picChg chg="add">
          <ac:chgData name="Gastbenutzer" userId="" providerId="Windows Live" clId="Web-{B07C4E95-C6A0-40E7-A196-FE72839A3D61}" dt="2019-12-05T23:38:40.197" v="4"/>
          <ac:picMkLst>
            <pc:docMk/>
            <pc:sldMk cId="1018410595" sldId="266"/>
            <ac:picMk id="5" creationId="{825BECD9-828E-457C-A939-76FA701C5399}"/>
          </ac:picMkLst>
        </pc:picChg>
      </pc:sldChg>
    </pc:docChg>
  </pc:docChgLst>
  <pc:docChgLst>
    <pc:chgData name="Gastbenutzer" providerId="Windows Live" clId="Web-{1DACB72B-E640-406F-B9D4-F831D38D4C02}"/>
    <pc:docChg chg="addSld modSld">
      <pc:chgData name="Gastbenutzer" userId="" providerId="Windows Live" clId="Web-{1DACB72B-E640-406F-B9D4-F831D38D4C02}" dt="2019-12-05T23:34:50.746" v="23"/>
      <pc:docMkLst>
        <pc:docMk/>
      </pc:docMkLst>
      <pc:sldChg chg="addSp delSp modSp modTransition">
        <pc:chgData name="Gastbenutzer" userId="" providerId="Windows Live" clId="Web-{1DACB72B-E640-406F-B9D4-F831D38D4C02}" dt="2019-12-05T23:34:50.746" v="23"/>
        <pc:sldMkLst>
          <pc:docMk/>
          <pc:sldMk cId="1315233362" sldId="265"/>
        </pc:sldMkLst>
        <pc:picChg chg="add del mod">
          <ac:chgData name="Gastbenutzer" userId="" providerId="Windows Live" clId="Web-{1DACB72B-E640-406F-B9D4-F831D38D4C02}" dt="2019-12-05T23:32:41.261" v="8"/>
          <ac:picMkLst>
            <pc:docMk/>
            <pc:sldMk cId="1315233362" sldId="265"/>
            <ac:picMk id="2" creationId="{2CB70271-3EFC-443E-97F9-D797F15373BA}"/>
          </ac:picMkLst>
        </pc:picChg>
        <pc:picChg chg="add mod">
          <ac:chgData name="Gastbenutzer" userId="" providerId="Windows Live" clId="Web-{1DACB72B-E640-406F-B9D4-F831D38D4C02}" dt="2019-12-05T23:34:26.465" v="22" actId="1076"/>
          <ac:picMkLst>
            <pc:docMk/>
            <pc:sldMk cId="1315233362" sldId="265"/>
            <ac:picMk id="4" creationId="{F10BD2E5-39F3-4609-BAF0-DE8D9E52522E}"/>
          </ac:picMkLst>
        </pc:picChg>
        <pc:picChg chg="del">
          <ac:chgData name="Gastbenutzer" userId="" providerId="Windows Live" clId="Web-{1DACB72B-E640-406F-B9D4-F831D38D4C02}" dt="2019-12-05T23:29:48.416" v="1"/>
          <ac:picMkLst>
            <pc:docMk/>
            <pc:sldMk cId="1315233362" sldId="265"/>
            <ac:picMk id="6" creationId="{C47E4379-FF0E-430B-AD35-C9633CA65F2D}"/>
          </ac:picMkLst>
        </pc:picChg>
        <pc:cxnChg chg="del">
          <ac:chgData name="Gastbenutzer" userId="" providerId="Windows Live" clId="Web-{1DACB72B-E640-406F-B9D4-F831D38D4C02}" dt="2019-12-05T23:29:48.416" v="0"/>
          <ac:cxnSpMkLst>
            <pc:docMk/>
            <pc:sldMk cId="1315233362" sldId="265"/>
            <ac:cxnSpMk id="156" creationId="{1C6AAE25-BD23-41B5-AAE4-1DA5898C2ADB}"/>
          </ac:cxnSpMkLst>
        </pc:cxnChg>
      </pc:sldChg>
      <pc:sldChg chg="addSp delSp modSp new">
        <pc:chgData name="Gastbenutzer" userId="" providerId="Windows Live" clId="Web-{1DACB72B-E640-406F-B9D4-F831D38D4C02}" dt="2019-12-05T23:34:13.683" v="20" actId="1076"/>
        <pc:sldMkLst>
          <pc:docMk/>
          <pc:sldMk cId="1018410595" sldId="266"/>
        </pc:sldMkLst>
        <pc:spChg chg="del">
          <ac:chgData name="Gastbenutzer" userId="" providerId="Windows Live" clId="Web-{1DACB72B-E640-406F-B9D4-F831D38D4C02}" dt="2019-12-05T23:33:46.261" v="16"/>
          <ac:spMkLst>
            <pc:docMk/>
            <pc:sldMk cId="1018410595" sldId="266"/>
            <ac:spMk id="2" creationId="{9EEEAE72-36F5-4867-9ECB-0AD4AC8AF627}"/>
          </ac:spMkLst>
        </pc:spChg>
        <pc:spChg chg="del">
          <ac:chgData name="Gastbenutzer" userId="" providerId="Windows Live" clId="Web-{1DACB72B-E640-406F-B9D4-F831D38D4C02}" dt="2019-12-05T23:33:46.246" v="15"/>
          <ac:spMkLst>
            <pc:docMk/>
            <pc:sldMk cId="1018410595" sldId="266"/>
            <ac:spMk id="3" creationId="{0491580F-C557-4DFC-922C-FC8F280E7094}"/>
          </ac:spMkLst>
        </pc:spChg>
        <pc:picChg chg="add mod">
          <ac:chgData name="Gastbenutzer" userId="" providerId="Windows Live" clId="Web-{1DACB72B-E640-406F-B9D4-F831D38D4C02}" dt="2019-12-05T23:34:13.683" v="20" actId="1076"/>
          <ac:picMkLst>
            <pc:docMk/>
            <pc:sldMk cId="1018410595" sldId="266"/>
            <ac:picMk id="4" creationId="{6CB37211-C30D-463C-A65A-EF5B01AEE574}"/>
          </ac:picMkLst>
        </pc:picChg>
      </pc:sldChg>
    </pc:docChg>
  </pc:docChgLst>
  <pc:docChgLst>
    <pc:chgData name="Joschua Götz" userId="d7022cf622c85d1c" providerId="LiveId" clId="{B44414E4-F332-46C8-B8A0-EA4DC673A8C1}"/>
    <pc:docChg chg="undo custSel addSld delSld modSld sldOrd">
      <pc:chgData name="Joschua Götz" userId="d7022cf622c85d1c" providerId="LiveId" clId="{B44414E4-F332-46C8-B8A0-EA4DC673A8C1}" dt="2019-12-04T16:53:38.245" v="1883" actId="1076"/>
      <pc:docMkLst>
        <pc:docMk/>
      </pc:docMkLst>
      <pc:sldChg chg="addSp modSp">
        <pc:chgData name="Joschua Götz" userId="d7022cf622c85d1c" providerId="LiveId" clId="{B44414E4-F332-46C8-B8A0-EA4DC673A8C1}" dt="2019-12-04T16:04:48.610" v="122" actId="20577"/>
        <pc:sldMkLst>
          <pc:docMk/>
          <pc:sldMk cId="1127412362" sldId="256"/>
        </pc:sldMkLst>
        <pc:spChg chg="add mod">
          <ac:chgData name="Joschua Götz" userId="d7022cf622c85d1c" providerId="LiveId" clId="{B44414E4-F332-46C8-B8A0-EA4DC673A8C1}" dt="2019-12-04T16:04:48.610" v="122" actId="20577"/>
          <ac:spMkLst>
            <pc:docMk/>
            <pc:sldMk cId="1127412362" sldId="256"/>
            <ac:spMk id="36" creationId="{E1042071-F4A2-484A-8118-AA78F2862A1B}"/>
          </ac:spMkLst>
        </pc:spChg>
      </pc:sldChg>
      <pc:sldChg chg="addSp modSp ord">
        <pc:chgData name="Joschua Götz" userId="d7022cf622c85d1c" providerId="LiveId" clId="{B44414E4-F332-46C8-B8A0-EA4DC673A8C1}" dt="2019-12-04T16:24:17.599" v="854" actId="20578"/>
        <pc:sldMkLst>
          <pc:docMk/>
          <pc:sldMk cId="2942976749" sldId="257"/>
        </pc:sldMkLst>
        <pc:spChg chg="add mod">
          <ac:chgData name="Joschua Götz" userId="d7022cf622c85d1c" providerId="LiveId" clId="{B44414E4-F332-46C8-B8A0-EA4DC673A8C1}" dt="2019-12-04T16:02:57.450" v="37" actId="115"/>
          <ac:spMkLst>
            <pc:docMk/>
            <pc:sldMk cId="2942976749" sldId="257"/>
            <ac:spMk id="81" creationId="{A3BAAC8F-3AF3-4D07-A658-A9D5A1B7EB2F}"/>
          </ac:spMkLst>
        </pc:spChg>
        <pc:spChg chg="add mod">
          <ac:chgData name="Joschua Götz" userId="d7022cf622c85d1c" providerId="LiveId" clId="{B44414E4-F332-46C8-B8A0-EA4DC673A8C1}" dt="2019-12-04T16:04:33.750" v="98" actId="21"/>
          <ac:spMkLst>
            <pc:docMk/>
            <pc:sldMk cId="2942976749" sldId="257"/>
            <ac:spMk id="82" creationId="{77AF9324-956B-47E0-965F-B8FA532373F1}"/>
          </ac:spMkLst>
        </pc:spChg>
      </pc:sldChg>
      <pc:sldChg chg="addSp delSp modSp add">
        <pc:chgData name="Joschua Götz" userId="d7022cf622c85d1c" providerId="LiveId" clId="{B44414E4-F332-46C8-B8A0-EA4DC673A8C1}" dt="2019-12-04T16:16:10.234" v="796" actId="20577"/>
        <pc:sldMkLst>
          <pc:docMk/>
          <pc:sldMk cId="4287693474" sldId="258"/>
        </pc:sldMkLst>
        <pc:spChg chg="del mod">
          <ac:chgData name="Joschua Götz" userId="d7022cf622c85d1c" providerId="LiveId" clId="{B44414E4-F332-46C8-B8A0-EA4DC673A8C1}" dt="2019-12-04T16:05:33.268" v="125" actId="478"/>
          <ac:spMkLst>
            <pc:docMk/>
            <pc:sldMk cId="4287693474" sldId="258"/>
            <ac:spMk id="2" creationId="{6CDC8B11-1FDA-4BDF-8700-DD51572EE5DE}"/>
          </ac:spMkLst>
        </pc:spChg>
        <pc:spChg chg="del">
          <ac:chgData name="Joschua Götz" userId="d7022cf622c85d1c" providerId="LiveId" clId="{B44414E4-F332-46C8-B8A0-EA4DC673A8C1}" dt="2019-12-04T16:05:34.706" v="126" actId="478"/>
          <ac:spMkLst>
            <pc:docMk/>
            <pc:sldMk cId="4287693474" sldId="258"/>
            <ac:spMk id="3" creationId="{E4CC17C2-F065-4DB9-A4BB-B29D88F351C0}"/>
          </ac:spMkLst>
        </pc:spChg>
        <pc:spChg chg="add del mod">
          <ac:chgData name="Joschua Götz" userId="d7022cf622c85d1c" providerId="LiveId" clId="{B44414E4-F332-46C8-B8A0-EA4DC673A8C1}" dt="2019-12-04T16:05:36.848" v="127" actId="478"/>
          <ac:spMkLst>
            <pc:docMk/>
            <pc:sldMk cId="4287693474" sldId="258"/>
            <ac:spMk id="5" creationId="{EDB256F9-A0ED-4FF7-8AF5-7FECB5032022}"/>
          </ac:spMkLst>
        </pc:spChg>
        <pc:spChg chg="add del mod">
          <ac:chgData name="Joschua Götz" userId="d7022cf622c85d1c" providerId="LiveId" clId="{B44414E4-F332-46C8-B8A0-EA4DC673A8C1}" dt="2019-12-04T16:07:02.637" v="207" actId="478"/>
          <ac:spMkLst>
            <pc:docMk/>
            <pc:sldMk cId="4287693474" sldId="258"/>
            <ac:spMk id="6" creationId="{EA058F47-F761-4D3D-8198-C73E59C38288}"/>
          </ac:spMkLst>
        </pc:spChg>
        <pc:spChg chg="add del mod">
          <ac:chgData name="Joschua Götz" userId="d7022cf622c85d1c" providerId="LiveId" clId="{B44414E4-F332-46C8-B8A0-EA4DC673A8C1}" dt="2019-12-04T16:07:03.194" v="208" actId="478"/>
          <ac:spMkLst>
            <pc:docMk/>
            <pc:sldMk cId="4287693474" sldId="258"/>
            <ac:spMk id="7" creationId="{D067DAF6-1EA1-490C-990E-DA7B2F2EA8D7}"/>
          </ac:spMkLst>
        </pc:spChg>
        <pc:spChg chg="add mod">
          <ac:chgData name="Joschua Götz" userId="d7022cf622c85d1c" providerId="LiveId" clId="{B44414E4-F332-46C8-B8A0-EA4DC673A8C1}" dt="2019-12-04T16:11:44.696" v="492" actId="403"/>
          <ac:spMkLst>
            <pc:docMk/>
            <pc:sldMk cId="4287693474" sldId="258"/>
            <ac:spMk id="8" creationId="{226440AF-F236-416D-AACD-BD93B049DA88}"/>
          </ac:spMkLst>
        </pc:spChg>
        <pc:spChg chg="add mod">
          <ac:chgData name="Joschua Götz" userId="d7022cf622c85d1c" providerId="LiveId" clId="{B44414E4-F332-46C8-B8A0-EA4DC673A8C1}" dt="2019-12-04T16:06:51.509" v="203" actId="14100"/>
          <ac:spMkLst>
            <pc:docMk/>
            <pc:sldMk cId="4287693474" sldId="258"/>
            <ac:spMk id="9" creationId="{0EB7CBCC-009B-442D-8C1B-600F1E05691A}"/>
          </ac:spMkLst>
        </pc:spChg>
        <pc:spChg chg="add mod">
          <ac:chgData name="Joschua Götz" userId="d7022cf622c85d1c" providerId="LiveId" clId="{B44414E4-F332-46C8-B8A0-EA4DC673A8C1}" dt="2019-12-04T16:12:10.874" v="527" actId="20577"/>
          <ac:spMkLst>
            <pc:docMk/>
            <pc:sldMk cId="4287693474" sldId="258"/>
            <ac:spMk id="10" creationId="{AC8A4F3D-16ED-4767-ADA9-46FD6CF22121}"/>
          </ac:spMkLst>
        </pc:spChg>
        <pc:spChg chg="add mod">
          <ac:chgData name="Joschua Götz" userId="d7022cf622c85d1c" providerId="LiveId" clId="{B44414E4-F332-46C8-B8A0-EA4DC673A8C1}" dt="2019-12-04T16:16:10.234" v="796" actId="20577"/>
          <ac:spMkLst>
            <pc:docMk/>
            <pc:sldMk cId="4287693474" sldId="258"/>
            <ac:spMk id="11" creationId="{FA977408-677E-4807-954A-A1A59397E966}"/>
          </ac:spMkLst>
        </pc:spChg>
        <pc:spChg chg="add mod ord">
          <ac:chgData name="Joschua Götz" userId="d7022cf622c85d1c" providerId="LiveId" clId="{B44414E4-F332-46C8-B8A0-EA4DC673A8C1}" dt="2019-12-04T16:08:13.634" v="223" actId="2085"/>
          <ac:spMkLst>
            <pc:docMk/>
            <pc:sldMk cId="4287693474" sldId="258"/>
            <ac:spMk id="12" creationId="{C31783C2-3BCB-47CE-97C8-5E037769AC9D}"/>
          </ac:spMkLst>
        </pc:spChg>
        <pc:spChg chg="add mod">
          <ac:chgData name="Joschua Götz" userId="d7022cf622c85d1c" providerId="LiveId" clId="{B44414E4-F332-46C8-B8A0-EA4DC673A8C1}" dt="2019-12-04T16:09:03.390" v="274" actId="20577"/>
          <ac:spMkLst>
            <pc:docMk/>
            <pc:sldMk cId="4287693474" sldId="258"/>
            <ac:spMk id="13" creationId="{1419CCFC-1BCE-4B69-8ADF-4BD6571CFE82}"/>
          </ac:spMkLst>
        </pc:spChg>
        <pc:spChg chg="add mod">
          <ac:chgData name="Joschua Götz" userId="d7022cf622c85d1c" providerId="LiveId" clId="{B44414E4-F332-46C8-B8A0-EA4DC673A8C1}" dt="2019-12-04T16:11:04.571" v="398" actId="115"/>
          <ac:spMkLst>
            <pc:docMk/>
            <pc:sldMk cId="4287693474" sldId="258"/>
            <ac:spMk id="14" creationId="{D319ABEA-54C6-43F5-9666-75DB2128C6DE}"/>
          </ac:spMkLst>
        </pc:spChg>
        <pc:spChg chg="add mod">
          <ac:chgData name="Joschua Götz" userId="d7022cf622c85d1c" providerId="LiveId" clId="{B44414E4-F332-46C8-B8A0-EA4DC673A8C1}" dt="2019-12-04T16:11:08.934" v="399" actId="115"/>
          <ac:spMkLst>
            <pc:docMk/>
            <pc:sldMk cId="4287693474" sldId="258"/>
            <ac:spMk id="15" creationId="{E37954C2-5D85-40DF-84EC-33A85EB5C4A9}"/>
          </ac:spMkLst>
        </pc:spChg>
        <pc:spChg chg="add mod">
          <ac:chgData name="Joschua Götz" userId="d7022cf622c85d1c" providerId="LiveId" clId="{B44414E4-F332-46C8-B8A0-EA4DC673A8C1}" dt="2019-12-04T16:13:17.974" v="605" actId="1038"/>
          <ac:spMkLst>
            <pc:docMk/>
            <pc:sldMk cId="4287693474" sldId="258"/>
            <ac:spMk id="16" creationId="{67F689A3-746B-46C4-AB8C-B40809CB98DF}"/>
          </ac:spMkLst>
        </pc:spChg>
      </pc:sldChg>
      <pc:sldChg chg="addSp delSp modSp add ord">
        <pc:chgData name="Joschua Götz" userId="d7022cf622c85d1c" providerId="LiveId" clId="{B44414E4-F332-46C8-B8A0-EA4DC673A8C1}" dt="2019-12-04T16:53:38.245" v="1883" actId="1076"/>
        <pc:sldMkLst>
          <pc:docMk/>
          <pc:sldMk cId="4112138208" sldId="260"/>
        </pc:sldMkLst>
        <pc:spChg chg="add mod">
          <ac:chgData name="Joschua Götz" userId="d7022cf622c85d1c" providerId="LiveId" clId="{B44414E4-F332-46C8-B8A0-EA4DC673A8C1}" dt="2019-12-04T16:30:44.921" v="1427" actId="207"/>
          <ac:spMkLst>
            <pc:docMk/>
            <pc:sldMk cId="4112138208" sldId="260"/>
            <ac:spMk id="2" creationId="{CD858671-8C85-456B-B7BF-4CFECECE72A9}"/>
          </ac:spMkLst>
        </pc:spChg>
        <pc:spChg chg="mod">
          <ac:chgData name="Joschua Götz" userId="d7022cf622c85d1c" providerId="LiveId" clId="{B44414E4-F332-46C8-B8A0-EA4DC673A8C1}" dt="2019-12-04T16:37:21.980" v="1594" actId="1035"/>
          <ac:spMkLst>
            <pc:docMk/>
            <pc:sldMk cId="4112138208" sldId="260"/>
            <ac:spMk id="4" creationId="{62758AA4-6A8D-49C5-8765-3324C57D5DC5}"/>
          </ac:spMkLst>
        </pc:spChg>
        <pc:spChg chg="add mod">
          <ac:chgData name="Joschua Götz" userId="d7022cf622c85d1c" providerId="LiveId" clId="{B44414E4-F332-46C8-B8A0-EA4DC673A8C1}" dt="2019-12-04T16:43:41.610" v="1633" actId="1037"/>
          <ac:spMkLst>
            <pc:docMk/>
            <pc:sldMk cId="4112138208" sldId="260"/>
            <ac:spMk id="6" creationId="{E772AA74-7872-4247-BE3D-A12ABBBF4F84}"/>
          </ac:spMkLst>
        </pc:spChg>
        <pc:spChg chg="del">
          <ac:chgData name="Joschua Götz" userId="d7022cf622c85d1c" providerId="LiveId" clId="{B44414E4-F332-46C8-B8A0-EA4DC673A8C1}" dt="2019-12-04T16:25:15.283" v="880" actId="478"/>
          <ac:spMkLst>
            <pc:docMk/>
            <pc:sldMk cId="4112138208" sldId="260"/>
            <ac:spMk id="10" creationId="{E01357AC-5DEB-4319-8FF1-452ED1037B0D}"/>
          </ac:spMkLst>
        </pc:spChg>
        <pc:spChg chg="mod">
          <ac:chgData name="Joschua Götz" userId="d7022cf622c85d1c" providerId="LiveId" clId="{B44414E4-F332-46C8-B8A0-EA4DC673A8C1}" dt="2019-12-04T16:27:53.448" v="1359" actId="1038"/>
          <ac:spMkLst>
            <pc:docMk/>
            <pc:sldMk cId="4112138208" sldId="260"/>
            <ac:spMk id="13" creationId="{68BC90D5-1AB5-4E1B-8F35-E348FD4FF3E4}"/>
          </ac:spMkLst>
        </pc:spChg>
        <pc:spChg chg="mod">
          <ac:chgData name="Joschua Götz" userId="d7022cf622c85d1c" providerId="LiveId" clId="{B44414E4-F332-46C8-B8A0-EA4DC673A8C1}" dt="2019-12-04T16:26:41.014" v="1155" actId="1037"/>
          <ac:spMkLst>
            <pc:docMk/>
            <pc:sldMk cId="4112138208" sldId="260"/>
            <ac:spMk id="14" creationId="{5DE07CB3-5406-4A2F-9B62-8916522F238A}"/>
          </ac:spMkLst>
        </pc:spChg>
        <pc:spChg chg="mod">
          <ac:chgData name="Joschua Götz" userId="d7022cf622c85d1c" providerId="LiveId" clId="{B44414E4-F332-46C8-B8A0-EA4DC673A8C1}" dt="2019-12-04T16:26:58.530" v="1227" actId="1038"/>
          <ac:spMkLst>
            <pc:docMk/>
            <pc:sldMk cId="4112138208" sldId="260"/>
            <ac:spMk id="15" creationId="{9850A0A8-6D68-491B-BC0F-559F98EA75CC}"/>
          </ac:spMkLst>
        </pc:spChg>
        <pc:spChg chg="mod">
          <ac:chgData name="Joschua Götz" userId="d7022cf622c85d1c" providerId="LiveId" clId="{B44414E4-F332-46C8-B8A0-EA4DC673A8C1}" dt="2019-12-04T16:43:41.610" v="1633" actId="1037"/>
          <ac:spMkLst>
            <pc:docMk/>
            <pc:sldMk cId="4112138208" sldId="260"/>
            <ac:spMk id="16" creationId="{0BBDEC98-DEFF-43D8-8A09-DD768102BA03}"/>
          </ac:spMkLst>
        </pc:spChg>
        <pc:spChg chg="mod">
          <ac:chgData name="Joschua Götz" userId="d7022cf622c85d1c" providerId="LiveId" clId="{B44414E4-F332-46C8-B8A0-EA4DC673A8C1}" dt="2019-12-04T16:27:29.479" v="1329" actId="1076"/>
          <ac:spMkLst>
            <pc:docMk/>
            <pc:sldMk cId="4112138208" sldId="260"/>
            <ac:spMk id="17" creationId="{35AAEC04-33A3-4ED8-8A31-FC6A6B4E676F}"/>
          </ac:spMkLst>
        </pc:spChg>
        <pc:spChg chg="mod">
          <ac:chgData name="Joschua Götz" userId="d7022cf622c85d1c" providerId="LiveId" clId="{B44414E4-F332-46C8-B8A0-EA4DC673A8C1}" dt="2019-12-04T16:26:58.530" v="1227" actId="1038"/>
          <ac:spMkLst>
            <pc:docMk/>
            <pc:sldMk cId="4112138208" sldId="260"/>
            <ac:spMk id="22" creationId="{4513B44F-D1C4-4B7E-A66E-7E015C5F5956}"/>
          </ac:spMkLst>
        </pc:spChg>
        <pc:spChg chg="del">
          <ac:chgData name="Joschua Götz" userId="d7022cf622c85d1c" providerId="LiveId" clId="{B44414E4-F332-46C8-B8A0-EA4DC673A8C1}" dt="2019-12-04T16:25:17.272" v="881" actId="478"/>
          <ac:spMkLst>
            <pc:docMk/>
            <pc:sldMk cId="4112138208" sldId="260"/>
            <ac:spMk id="23" creationId="{08D62522-BE74-4285-BC66-CD88E86B16F8}"/>
          </ac:spMkLst>
        </pc:spChg>
        <pc:spChg chg="mod">
          <ac:chgData name="Joschua Götz" userId="d7022cf622c85d1c" providerId="LiveId" clId="{B44414E4-F332-46C8-B8A0-EA4DC673A8C1}" dt="2019-12-04T16:26:41.014" v="1155" actId="1037"/>
          <ac:spMkLst>
            <pc:docMk/>
            <pc:sldMk cId="4112138208" sldId="260"/>
            <ac:spMk id="24" creationId="{67CCC25B-716B-4190-855A-FA3BD3F526FC}"/>
          </ac:spMkLst>
        </pc:spChg>
        <pc:spChg chg="add mod">
          <ac:chgData name="Joschua Götz" userId="d7022cf622c85d1c" providerId="LiveId" clId="{B44414E4-F332-46C8-B8A0-EA4DC673A8C1}" dt="2019-12-04T16:49:35.330" v="1744" actId="1076"/>
          <ac:spMkLst>
            <pc:docMk/>
            <pc:sldMk cId="4112138208" sldId="260"/>
            <ac:spMk id="25" creationId="{DC867FDB-6747-43ED-A62E-83F4708F0983}"/>
          </ac:spMkLst>
        </pc:spChg>
        <pc:spChg chg="del">
          <ac:chgData name="Joschua Götz" userId="d7022cf622c85d1c" providerId="LiveId" clId="{B44414E4-F332-46C8-B8A0-EA4DC673A8C1}" dt="2019-12-04T16:25:14.385" v="879" actId="478"/>
          <ac:spMkLst>
            <pc:docMk/>
            <pc:sldMk cId="4112138208" sldId="260"/>
            <ac:spMk id="27" creationId="{BD3E906B-466A-4280-A6DB-08D39F2ED17B}"/>
          </ac:spMkLst>
        </pc:spChg>
        <pc:spChg chg="del">
          <ac:chgData name="Joschua Götz" userId="d7022cf622c85d1c" providerId="LiveId" clId="{B44414E4-F332-46C8-B8A0-EA4DC673A8C1}" dt="2019-12-04T16:24:51.343" v="860" actId="478"/>
          <ac:spMkLst>
            <pc:docMk/>
            <pc:sldMk cId="4112138208" sldId="260"/>
            <ac:spMk id="28" creationId="{82D2BA46-EF11-404E-B667-E1300408BFA8}"/>
          </ac:spMkLst>
        </pc:spChg>
        <pc:spChg chg="del">
          <ac:chgData name="Joschua Götz" userId="d7022cf622c85d1c" providerId="LiveId" clId="{B44414E4-F332-46C8-B8A0-EA4DC673A8C1}" dt="2019-12-04T16:25:39.770" v="932" actId="478"/>
          <ac:spMkLst>
            <pc:docMk/>
            <pc:sldMk cId="4112138208" sldId="260"/>
            <ac:spMk id="30" creationId="{B67F0FE7-DA7B-4BA3-9F1A-0287E2FEA03A}"/>
          </ac:spMkLst>
        </pc:spChg>
        <pc:spChg chg="del">
          <ac:chgData name="Joschua Götz" userId="d7022cf622c85d1c" providerId="LiveId" clId="{B44414E4-F332-46C8-B8A0-EA4DC673A8C1}" dt="2019-12-04T16:24:56.807" v="866" actId="478"/>
          <ac:spMkLst>
            <pc:docMk/>
            <pc:sldMk cId="4112138208" sldId="260"/>
            <ac:spMk id="32" creationId="{623F46B2-CCFC-494E-8A81-3861BC71724F}"/>
          </ac:spMkLst>
        </pc:spChg>
        <pc:spChg chg="del mod">
          <ac:chgData name="Joschua Götz" userId="d7022cf622c85d1c" providerId="LiveId" clId="{B44414E4-F332-46C8-B8A0-EA4DC673A8C1}" dt="2019-12-04T16:24:53.222" v="862" actId="478"/>
          <ac:spMkLst>
            <pc:docMk/>
            <pc:sldMk cId="4112138208" sldId="260"/>
            <ac:spMk id="33" creationId="{42F66BCE-D9E5-4DDF-AD10-2BA7125CEDEE}"/>
          </ac:spMkLst>
        </pc:spChg>
        <pc:spChg chg="del">
          <ac:chgData name="Joschua Götz" userId="d7022cf622c85d1c" providerId="LiveId" clId="{B44414E4-F332-46C8-B8A0-EA4DC673A8C1}" dt="2019-12-04T16:24:54.035" v="863" actId="478"/>
          <ac:spMkLst>
            <pc:docMk/>
            <pc:sldMk cId="4112138208" sldId="260"/>
            <ac:spMk id="34" creationId="{60358839-1E96-4DB2-BB80-A2B0C3573116}"/>
          </ac:spMkLst>
        </pc:spChg>
        <pc:spChg chg="add del">
          <ac:chgData name="Joschua Götz" userId="d7022cf622c85d1c" providerId="LiveId" clId="{B44414E4-F332-46C8-B8A0-EA4DC673A8C1}" dt="2019-12-04T16:28:05.480" v="1361"/>
          <ac:spMkLst>
            <pc:docMk/>
            <pc:sldMk cId="4112138208" sldId="260"/>
            <ac:spMk id="36" creationId="{1217FC1F-F8F3-424B-84A1-5BF692034C26}"/>
          </ac:spMkLst>
        </pc:spChg>
        <pc:spChg chg="add mod">
          <ac:chgData name="Joschua Götz" userId="d7022cf622c85d1c" providerId="LiveId" clId="{B44414E4-F332-46C8-B8A0-EA4DC673A8C1}" dt="2019-12-04T16:29:01.698" v="1374" actId="1076"/>
          <ac:spMkLst>
            <pc:docMk/>
            <pc:sldMk cId="4112138208" sldId="260"/>
            <ac:spMk id="37" creationId="{A146FAEF-E249-4CF5-A5D5-5D108CF9BBEB}"/>
          </ac:spMkLst>
        </pc:spChg>
        <pc:spChg chg="del mod">
          <ac:chgData name="Joschua Götz" userId="d7022cf622c85d1c" providerId="LiveId" clId="{B44414E4-F332-46C8-B8A0-EA4DC673A8C1}" dt="2019-12-04T16:25:13.705" v="878" actId="478"/>
          <ac:spMkLst>
            <pc:docMk/>
            <pc:sldMk cId="4112138208" sldId="260"/>
            <ac:spMk id="38" creationId="{822B4328-09B3-422B-8255-EFB08267ACB1}"/>
          </ac:spMkLst>
        </pc:spChg>
        <pc:spChg chg="add mod">
          <ac:chgData name="Joschua Götz" userId="d7022cf622c85d1c" providerId="LiveId" clId="{B44414E4-F332-46C8-B8A0-EA4DC673A8C1}" dt="2019-12-04T16:29:01.698" v="1374" actId="1076"/>
          <ac:spMkLst>
            <pc:docMk/>
            <pc:sldMk cId="4112138208" sldId="260"/>
            <ac:spMk id="39" creationId="{BE5E7835-DAED-435D-9272-97E6B7279A29}"/>
          </ac:spMkLst>
        </pc:spChg>
        <pc:spChg chg="add mod">
          <ac:chgData name="Joschua Götz" userId="d7022cf622c85d1c" providerId="LiveId" clId="{B44414E4-F332-46C8-B8A0-EA4DC673A8C1}" dt="2019-12-04T16:29:28.301" v="1396" actId="20577"/>
          <ac:spMkLst>
            <pc:docMk/>
            <pc:sldMk cId="4112138208" sldId="260"/>
            <ac:spMk id="40" creationId="{79F0187C-E0DB-4767-8CE2-C1F94EEF859A}"/>
          </ac:spMkLst>
        </pc:spChg>
        <pc:spChg chg="add mod">
          <ac:chgData name="Joschua Götz" userId="d7022cf622c85d1c" providerId="LiveId" clId="{B44414E4-F332-46C8-B8A0-EA4DC673A8C1}" dt="2019-12-04T16:29:40" v="1422" actId="1038"/>
          <ac:spMkLst>
            <pc:docMk/>
            <pc:sldMk cId="4112138208" sldId="260"/>
            <ac:spMk id="41" creationId="{4DA50B05-82EC-4115-901E-226A028008DB}"/>
          </ac:spMkLst>
        </pc:spChg>
        <pc:spChg chg="add mod">
          <ac:chgData name="Joschua Götz" userId="d7022cf622c85d1c" providerId="LiveId" clId="{B44414E4-F332-46C8-B8A0-EA4DC673A8C1}" dt="2019-12-04T16:50:16.801" v="1774" actId="20577"/>
          <ac:spMkLst>
            <pc:docMk/>
            <pc:sldMk cId="4112138208" sldId="260"/>
            <ac:spMk id="42" creationId="{D3FDB899-2DBA-4FE1-AD50-280568D1BD91}"/>
          </ac:spMkLst>
        </pc:spChg>
        <pc:spChg chg="add mod">
          <ac:chgData name="Joschua Götz" userId="d7022cf622c85d1c" providerId="LiveId" clId="{B44414E4-F332-46C8-B8A0-EA4DC673A8C1}" dt="2019-12-04T16:41:40.764" v="1619" actId="1076"/>
          <ac:spMkLst>
            <pc:docMk/>
            <pc:sldMk cId="4112138208" sldId="260"/>
            <ac:spMk id="43" creationId="{9377FB42-0D25-439F-A713-1532B05F85FD}"/>
          </ac:spMkLst>
        </pc:spChg>
        <pc:spChg chg="add mod">
          <ac:chgData name="Joschua Götz" userId="d7022cf622c85d1c" providerId="LiveId" clId="{B44414E4-F332-46C8-B8A0-EA4DC673A8C1}" dt="2019-12-04T16:52:18.559" v="1865" actId="1076"/>
          <ac:spMkLst>
            <pc:docMk/>
            <pc:sldMk cId="4112138208" sldId="260"/>
            <ac:spMk id="48" creationId="{3E60072C-6EE6-426D-BBCE-364CFAB1A8CD}"/>
          </ac:spMkLst>
        </pc:spChg>
        <pc:spChg chg="add mod">
          <ac:chgData name="Joschua Götz" userId="d7022cf622c85d1c" providerId="LiveId" clId="{B44414E4-F332-46C8-B8A0-EA4DC673A8C1}" dt="2019-12-04T16:52:45.584" v="1877" actId="14100"/>
          <ac:spMkLst>
            <pc:docMk/>
            <pc:sldMk cId="4112138208" sldId="260"/>
            <ac:spMk id="52" creationId="{855F1341-A984-463A-96F1-8091062481D4}"/>
          </ac:spMkLst>
        </pc:spChg>
        <pc:spChg chg="add mod">
          <ac:chgData name="Joschua Götz" userId="d7022cf622c85d1c" providerId="LiveId" clId="{B44414E4-F332-46C8-B8A0-EA4DC673A8C1}" dt="2019-12-04T16:53:38.245" v="1883" actId="1076"/>
          <ac:spMkLst>
            <pc:docMk/>
            <pc:sldMk cId="4112138208" sldId="260"/>
            <ac:spMk id="53" creationId="{0FD6D47A-D405-424C-87B7-6CDE9FEBFAE3}"/>
          </ac:spMkLst>
        </pc:spChg>
        <pc:spChg chg="del">
          <ac:chgData name="Joschua Götz" userId="d7022cf622c85d1c" providerId="LiveId" clId="{B44414E4-F332-46C8-B8A0-EA4DC673A8C1}" dt="2019-12-04T16:25:03.001" v="871" actId="478"/>
          <ac:spMkLst>
            <pc:docMk/>
            <pc:sldMk cId="4112138208" sldId="260"/>
            <ac:spMk id="54" creationId="{ECB74BD3-4F76-4B0E-9446-722087A5240C}"/>
          </ac:spMkLst>
        </pc:spChg>
        <pc:spChg chg="del mod">
          <ac:chgData name="Joschua Götz" userId="d7022cf622c85d1c" providerId="LiveId" clId="{B44414E4-F332-46C8-B8A0-EA4DC673A8C1}" dt="2019-12-04T16:24:59.259" v="868" actId="478"/>
          <ac:spMkLst>
            <pc:docMk/>
            <pc:sldMk cId="4112138208" sldId="260"/>
            <ac:spMk id="64" creationId="{593AFA78-803B-4503-AB77-DCB30BE6859A}"/>
          </ac:spMkLst>
        </pc:spChg>
        <pc:spChg chg="del">
          <ac:chgData name="Joschua Götz" userId="d7022cf622c85d1c" providerId="LiveId" clId="{B44414E4-F332-46C8-B8A0-EA4DC673A8C1}" dt="2019-12-04T16:25:22.909" v="883" actId="478"/>
          <ac:spMkLst>
            <pc:docMk/>
            <pc:sldMk cId="4112138208" sldId="260"/>
            <ac:spMk id="68" creationId="{71483AF1-5202-44A4-A0A8-38C057C70E67}"/>
          </ac:spMkLst>
        </pc:spChg>
        <pc:spChg chg="del mod">
          <ac:chgData name="Joschua Götz" userId="d7022cf622c85d1c" providerId="LiveId" clId="{B44414E4-F332-46C8-B8A0-EA4DC673A8C1}" dt="2019-12-04T16:25:10.770" v="875" actId="478"/>
          <ac:spMkLst>
            <pc:docMk/>
            <pc:sldMk cId="4112138208" sldId="260"/>
            <ac:spMk id="69" creationId="{A36E2467-7060-4EDE-8E68-89330B6DC8D1}"/>
          </ac:spMkLst>
        </pc:spChg>
        <pc:spChg chg="del">
          <ac:chgData name="Joschua Götz" userId="d7022cf622c85d1c" providerId="LiveId" clId="{B44414E4-F332-46C8-B8A0-EA4DC673A8C1}" dt="2019-12-04T16:25:04.350" v="872" actId="478"/>
          <ac:spMkLst>
            <pc:docMk/>
            <pc:sldMk cId="4112138208" sldId="260"/>
            <ac:spMk id="70" creationId="{C6C78D08-3B8F-40A7-BA14-B1C81E8FB735}"/>
          </ac:spMkLst>
        </pc:spChg>
        <pc:spChg chg="del">
          <ac:chgData name="Joschua Götz" userId="d7022cf622c85d1c" providerId="LiveId" clId="{B44414E4-F332-46C8-B8A0-EA4DC673A8C1}" dt="2019-12-04T16:25:02.325" v="870" actId="478"/>
          <ac:spMkLst>
            <pc:docMk/>
            <pc:sldMk cId="4112138208" sldId="260"/>
            <ac:spMk id="72" creationId="{ED724A78-1DB1-4966-A31E-913F2089FC6C}"/>
          </ac:spMkLst>
        </pc:spChg>
        <pc:spChg chg="add mod">
          <ac:chgData name="Joschua Götz" userId="d7022cf622c85d1c" providerId="LiveId" clId="{B44414E4-F332-46C8-B8A0-EA4DC673A8C1}" dt="2019-12-04T16:44:10.395" v="1652" actId="20577"/>
          <ac:spMkLst>
            <pc:docMk/>
            <pc:sldMk cId="4112138208" sldId="260"/>
            <ac:spMk id="76" creationId="{2BE027FE-C3B2-45EF-BA4F-B68CC7AC5E5B}"/>
          </ac:spMkLst>
        </pc:spChg>
        <pc:spChg chg="del mod">
          <ac:chgData name="Joschua Götz" userId="d7022cf622c85d1c" providerId="LiveId" clId="{B44414E4-F332-46C8-B8A0-EA4DC673A8C1}" dt="2019-12-04T16:25:00.636" v="869" actId="478"/>
          <ac:spMkLst>
            <pc:docMk/>
            <pc:sldMk cId="4112138208" sldId="260"/>
            <ac:spMk id="81" creationId="{A3BAAC8F-3AF3-4D07-A658-A9D5A1B7EB2F}"/>
          </ac:spMkLst>
        </pc:spChg>
        <pc:spChg chg="mod">
          <ac:chgData name="Joschua Götz" userId="d7022cf622c85d1c" providerId="LiveId" clId="{B44414E4-F332-46C8-B8A0-EA4DC673A8C1}" dt="2019-12-04T16:28:33.346" v="1367" actId="14100"/>
          <ac:spMkLst>
            <pc:docMk/>
            <pc:sldMk cId="4112138208" sldId="260"/>
            <ac:spMk id="82" creationId="{77AF9324-956B-47E0-965F-B8FA532373F1}"/>
          </ac:spMkLst>
        </pc:spChg>
        <pc:spChg chg="add mod">
          <ac:chgData name="Joschua Götz" userId="d7022cf622c85d1c" providerId="LiveId" clId="{B44414E4-F332-46C8-B8A0-EA4DC673A8C1}" dt="2019-12-04T16:52:24.268" v="1867" actId="20577"/>
          <ac:spMkLst>
            <pc:docMk/>
            <pc:sldMk cId="4112138208" sldId="260"/>
            <ac:spMk id="83" creationId="{DDED7518-67F5-49DE-99E8-825F0DB52CFA}"/>
          </ac:spMkLst>
        </pc:spChg>
        <pc:picChg chg="add mod">
          <ac:chgData name="Joschua Götz" userId="d7022cf622c85d1c" providerId="LiveId" clId="{B44414E4-F332-46C8-B8A0-EA4DC673A8C1}" dt="2019-12-04T16:31:09.329" v="1434" actId="1076"/>
          <ac:picMkLst>
            <pc:docMk/>
            <pc:sldMk cId="4112138208" sldId="260"/>
            <ac:picMk id="5" creationId="{58A11F62-83CC-4780-9A96-EA600AE7342A}"/>
          </ac:picMkLst>
        </pc:picChg>
        <pc:picChg chg="mod">
          <ac:chgData name="Joschua Götz" userId="d7022cf622c85d1c" providerId="LiveId" clId="{B44414E4-F332-46C8-B8A0-EA4DC673A8C1}" dt="2019-12-04T16:27:53.448" v="1359" actId="1038"/>
          <ac:picMkLst>
            <pc:docMk/>
            <pc:sldMk cId="4112138208" sldId="260"/>
            <ac:picMk id="12" creationId="{9E72D8EF-8720-44F3-840E-8D0CD90CF367}"/>
          </ac:picMkLst>
        </pc:picChg>
        <pc:picChg chg="del">
          <ac:chgData name="Joschua Götz" userId="d7022cf622c85d1c" providerId="LiveId" clId="{B44414E4-F332-46C8-B8A0-EA4DC673A8C1}" dt="2019-12-04T16:24:54.882" v="864" actId="478"/>
          <ac:picMkLst>
            <pc:docMk/>
            <pc:sldMk cId="4112138208" sldId="260"/>
            <ac:picMk id="19" creationId="{A594FF85-C61B-4EF4-8533-705F22BCF0D6}"/>
          </ac:picMkLst>
        </pc:picChg>
        <pc:picChg chg="mod">
          <ac:chgData name="Joschua Götz" userId="d7022cf622c85d1c" providerId="LiveId" clId="{B44414E4-F332-46C8-B8A0-EA4DC673A8C1}" dt="2019-12-04T16:26:58.530" v="1227" actId="1038"/>
          <ac:picMkLst>
            <pc:docMk/>
            <pc:sldMk cId="4112138208" sldId="260"/>
            <ac:picMk id="21" creationId="{133BCE7F-1C9F-427A-B55B-1EAC66D2636C}"/>
          </ac:picMkLst>
        </pc:picChg>
        <pc:picChg chg="mod">
          <ac:chgData name="Joschua Götz" userId="d7022cf622c85d1c" providerId="LiveId" clId="{B44414E4-F332-46C8-B8A0-EA4DC673A8C1}" dt="2019-12-04T16:26:41.014" v="1155" actId="1037"/>
          <ac:picMkLst>
            <pc:docMk/>
            <pc:sldMk cId="4112138208" sldId="260"/>
            <ac:picMk id="26" creationId="{E14DB0D0-BAA1-4FE7-BAF7-DA4B54D29533}"/>
          </ac:picMkLst>
        </pc:picChg>
        <pc:picChg chg="add mod">
          <ac:chgData name="Joschua Götz" userId="d7022cf622c85d1c" providerId="LiveId" clId="{B44414E4-F332-46C8-B8A0-EA4DC673A8C1}" dt="2019-12-04T16:27:48.566" v="1334" actId="571"/>
          <ac:picMkLst>
            <pc:docMk/>
            <pc:sldMk cId="4112138208" sldId="260"/>
            <ac:picMk id="35" creationId="{9DD7207E-137A-46E0-AB72-19A034A88F92}"/>
          </ac:picMkLst>
        </pc:picChg>
        <pc:cxnChg chg="add del mod">
          <ac:chgData name="Joschua Götz" userId="d7022cf622c85d1c" providerId="LiveId" clId="{B44414E4-F332-46C8-B8A0-EA4DC673A8C1}" dt="2019-12-04T16:47:43.103" v="1715" actId="478"/>
          <ac:cxnSpMkLst>
            <pc:docMk/>
            <pc:sldMk cId="4112138208" sldId="260"/>
            <ac:cxnSpMk id="7" creationId="{29E4CE6C-BB2D-4CC7-9D40-7B5E230F2131}"/>
          </ac:cxnSpMkLst>
        </pc:cxnChg>
        <pc:cxnChg chg="add del mod">
          <ac:chgData name="Joschua Götz" userId="d7022cf622c85d1c" providerId="LiveId" clId="{B44414E4-F332-46C8-B8A0-EA4DC673A8C1}" dt="2019-12-04T16:39:58.523" v="1613" actId="478"/>
          <ac:cxnSpMkLst>
            <pc:docMk/>
            <pc:sldMk cId="4112138208" sldId="260"/>
            <ac:cxnSpMk id="8" creationId="{E44C8D93-62BC-4372-9BEE-B030EB0B0D40}"/>
          </ac:cxnSpMkLst>
        </pc:cxnChg>
        <pc:cxnChg chg="add mod ord">
          <ac:chgData name="Joschua Götz" userId="d7022cf622c85d1c" providerId="LiveId" clId="{B44414E4-F332-46C8-B8A0-EA4DC673A8C1}" dt="2019-12-04T16:48:17.533" v="1720" actId="166"/>
          <ac:cxnSpMkLst>
            <pc:docMk/>
            <pc:sldMk cId="4112138208" sldId="260"/>
            <ac:cxnSpMk id="9" creationId="{6545CFC3-0ED0-47D3-80F7-EFC3106E7AC6}"/>
          </ac:cxnSpMkLst>
        </pc:cxnChg>
        <pc:cxnChg chg="add mod ord">
          <ac:chgData name="Joschua Götz" userId="d7022cf622c85d1c" providerId="LiveId" clId="{B44414E4-F332-46C8-B8A0-EA4DC673A8C1}" dt="2019-12-04T16:48:36.920" v="1723" actId="167"/>
          <ac:cxnSpMkLst>
            <pc:docMk/>
            <pc:sldMk cId="4112138208" sldId="260"/>
            <ac:cxnSpMk id="18" creationId="{B0B2F3B0-B869-489B-B8CF-DC7FE9C23A68}"/>
          </ac:cxnSpMkLst>
        </pc:cxnChg>
        <pc:cxnChg chg="del mod">
          <ac:chgData name="Joschua Götz" userId="d7022cf622c85d1c" providerId="LiveId" clId="{B44414E4-F332-46C8-B8A0-EA4DC673A8C1}" dt="2019-12-04T16:25:18.198" v="882" actId="478"/>
          <ac:cxnSpMkLst>
            <pc:docMk/>
            <pc:sldMk cId="4112138208" sldId="260"/>
            <ac:cxnSpMk id="18" creationId="{D6B19053-9859-474B-B3BA-38AE91B68527}"/>
          </ac:cxnSpMkLst>
        </pc:cxnChg>
        <pc:cxnChg chg="add mod">
          <ac:chgData name="Joschua Götz" userId="d7022cf622c85d1c" providerId="LiveId" clId="{B44414E4-F332-46C8-B8A0-EA4DC673A8C1}" dt="2019-12-04T16:48:54.896" v="1725" actId="14100"/>
          <ac:cxnSpMkLst>
            <pc:docMk/>
            <pc:sldMk cId="4112138208" sldId="260"/>
            <ac:cxnSpMk id="20" creationId="{028AB935-D46D-46FC-A696-994B95849517}"/>
          </ac:cxnSpMkLst>
        </pc:cxnChg>
        <pc:cxnChg chg="add del mod">
          <ac:chgData name="Joschua Götz" userId="d7022cf622c85d1c" providerId="LiveId" clId="{B44414E4-F332-46C8-B8A0-EA4DC673A8C1}" dt="2019-12-04T16:39:55.429" v="1611" actId="478"/>
          <ac:cxnSpMkLst>
            <pc:docMk/>
            <pc:sldMk cId="4112138208" sldId="260"/>
            <ac:cxnSpMk id="20" creationId="{7DEE4632-CF5F-4D86-BF24-225C8D6F1602}"/>
          </ac:cxnSpMkLst>
        </pc:cxnChg>
        <pc:cxnChg chg="add mod">
          <ac:chgData name="Joschua Götz" userId="d7022cf622c85d1c" providerId="LiveId" clId="{B44414E4-F332-46C8-B8A0-EA4DC673A8C1}" dt="2019-12-04T16:50:37.512" v="1776" actId="208"/>
          <ac:cxnSpMkLst>
            <pc:docMk/>
            <pc:sldMk cId="4112138208" sldId="260"/>
            <ac:cxnSpMk id="28" creationId="{C4A40A33-7BBE-4FCC-9B42-303AC005159D}"/>
          </ac:cxnSpMkLst>
        </pc:cxnChg>
        <pc:cxnChg chg="del mod">
          <ac:chgData name="Joschua Götz" userId="d7022cf622c85d1c" providerId="LiveId" clId="{B44414E4-F332-46C8-B8A0-EA4DC673A8C1}" dt="2019-12-04T16:25:11.927" v="876" actId="478"/>
          <ac:cxnSpMkLst>
            <pc:docMk/>
            <pc:sldMk cId="4112138208" sldId="260"/>
            <ac:cxnSpMk id="29" creationId="{B604CC3F-BC10-43F8-AED4-33DA9AB1CB7D}"/>
          </ac:cxnSpMkLst>
        </pc:cxnChg>
        <pc:cxnChg chg="add mod">
          <ac:chgData name="Joschua Götz" userId="d7022cf622c85d1c" providerId="LiveId" clId="{B44414E4-F332-46C8-B8A0-EA4DC673A8C1}" dt="2019-12-04T16:50:56.543" v="1778" actId="208"/>
          <ac:cxnSpMkLst>
            <pc:docMk/>
            <pc:sldMk cId="4112138208" sldId="260"/>
            <ac:cxnSpMk id="30" creationId="{4BDCDA44-3531-4E2D-9D40-BC9E19CA558C}"/>
          </ac:cxnSpMkLst>
        </pc:cxnChg>
        <pc:cxnChg chg="add del mod">
          <ac:chgData name="Joschua Götz" userId="d7022cf622c85d1c" providerId="LiveId" clId="{B44414E4-F332-46C8-B8A0-EA4DC673A8C1}" dt="2019-12-04T16:39:56.428" v="1612" actId="478"/>
          <ac:cxnSpMkLst>
            <pc:docMk/>
            <pc:sldMk cId="4112138208" sldId="260"/>
            <ac:cxnSpMk id="31" creationId="{F95D6291-40A4-42B8-BCF2-A95E7FF7B570}"/>
          </ac:cxnSpMkLst>
        </pc:cxnChg>
        <pc:cxnChg chg="add mod">
          <ac:chgData name="Joschua Götz" userId="d7022cf622c85d1c" providerId="LiveId" clId="{B44414E4-F332-46C8-B8A0-EA4DC673A8C1}" dt="2019-12-04T16:53:04.090" v="1879" actId="208"/>
          <ac:cxnSpMkLst>
            <pc:docMk/>
            <pc:sldMk cId="4112138208" sldId="260"/>
            <ac:cxnSpMk id="32" creationId="{D111AC4A-2CA9-4887-98AF-3B8424ADFBC9}"/>
          </ac:cxnSpMkLst>
        </pc:cxnChg>
        <pc:cxnChg chg="add mod">
          <ac:chgData name="Joschua Götz" userId="d7022cf622c85d1c" providerId="LiveId" clId="{B44414E4-F332-46C8-B8A0-EA4DC673A8C1}" dt="2019-12-04T16:53:25.267" v="1881" actId="208"/>
          <ac:cxnSpMkLst>
            <pc:docMk/>
            <pc:sldMk cId="4112138208" sldId="260"/>
            <ac:cxnSpMk id="34" creationId="{438FD3D6-D339-4F2E-8CFC-A0C2717529B2}"/>
          </ac:cxnSpMkLst>
        </pc:cxnChg>
        <pc:cxnChg chg="add mod">
          <ac:chgData name="Joschua Götz" userId="d7022cf622c85d1c" providerId="LiveId" clId="{B44414E4-F332-46C8-B8A0-EA4DC673A8C1}" dt="2019-12-04T16:43:41.610" v="1633" actId="1037"/>
          <ac:cxnSpMkLst>
            <pc:docMk/>
            <pc:sldMk cId="4112138208" sldId="260"/>
            <ac:cxnSpMk id="47" creationId="{1888C5E0-49F0-4D90-AD95-589FDD9B8D0E}"/>
          </ac:cxnSpMkLst>
        </pc:cxnChg>
        <pc:cxnChg chg="add mod">
          <ac:chgData name="Joschua Götz" userId="d7022cf622c85d1c" providerId="LiveId" clId="{B44414E4-F332-46C8-B8A0-EA4DC673A8C1}" dt="2019-12-04T16:43:41.610" v="1633" actId="1037"/>
          <ac:cxnSpMkLst>
            <pc:docMk/>
            <pc:sldMk cId="4112138208" sldId="260"/>
            <ac:cxnSpMk id="50" creationId="{DA7A46C8-B78B-4544-90A0-BF1C0D428281}"/>
          </ac:cxnSpMkLst>
        </pc:cxnChg>
        <pc:cxnChg chg="add mod">
          <ac:chgData name="Joschua Götz" userId="d7022cf622c85d1c" providerId="LiveId" clId="{B44414E4-F332-46C8-B8A0-EA4DC673A8C1}" dt="2019-12-04T16:43:41.610" v="1633" actId="1037"/>
          <ac:cxnSpMkLst>
            <pc:docMk/>
            <pc:sldMk cId="4112138208" sldId="260"/>
            <ac:cxnSpMk id="58" creationId="{E68D4587-99A0-4330-947B-FA2AF5B4ACD0}"/>
          </ac:cxnSpMkLst>
        </pc:cxnChg>
        <pc:cxnChg chg="del mod">
          <ac:chgData name="Joschua Götz" userId="d7022cf622c85d1c" providerId="LiveId" clId="{B44414E4-F332-46C8-B8A0-EA4DC673A8C1}" dt="2019-12-04T16:25:08.653" v="873" actId="478"/>
          <ac:cxnSpMkLst>
            <pc:docMk/>
            <pc:sldMk cId="4112138208" sldId="260"/>
            <ac:cxnSpMk id="60" creationId="{0D017D49-A1C8-4A0C-B0ED-3B785A8AAF2C}"/>
          </ac:cxnSpMkLst>
        </pc:cxnChg>
        <pc:cxnChg chg="add del mod">
          <ac:chgData name="Joschua Götz" userId="d7022cf622c85d1c" providerId="LiveId" clId="{B44414E4-F332-46C8-B8A0-EA4DC673A8C1}" dt="2019-12-04T16:43:02.907" v="1621" actId="478"/>
          <ac:cxnSpMkLst>
            <pc:docMk/>
            <pc:sldMk cId="4112138208" sldId="260"/>
            <ac:cxnSpMk id="61" creationId="{81F890DD-80E5-423B-AA73-243E933B5794}"/>
          </ac:cxnSpMkLst>
        </pc:cxnChg>
        <pc:cxnChg chg="del mod">
          <ac:chgData name="Joschua Götz" userId="d7022cf622c85d1c" providerId="LiveId" clId="{B44414E4-F332-46C8-B8A0-EA4DC673A8C1}" dt="2019-12-04T16:25:22.909" v="883" actId="478"/>
          <ac:cxnSpMkLst>
            <pc:docMk/>
            <pc:sldMk cId="4112138208" sldId="260"/>
            <ac:cxnSpMk id="62" creationId="{D5061D72-8EFD-412E-924E-3E692F245D3F}"/>
          </ac:cxnSpMkLst>
        </pc:cxnChg>
        <pc:cxnChg chg="add mod">
          <ac:chgData name="Joschua Götz" userId="d7022cf622c85d1c" providerId="LiveId" clId="{B44414E4-F332-46C8-B8A0-EA4DC673A8C1}" dt="2019-12-04T16:43:30.540" v="1624" actId="208"/>
          <ac:cxnSpMkLst>
            <pc:docMk/>
            <pc:sldMk cId="4112138208" sldId="260"/>
            <ac:cxnSpMk id="73" creationId="{65B78DFE-1EE4-488E-9BFB-6807C0A291F5}"/>
          </ac:cxnSpMkLst>
        </pc:cxnChg>
        <pc:cxnChg chg="add mod">
          <ac:chgData name="Joschua Götz" userId="d7022cf622c85d1c" providerId="LiveId" clId="{B44414E4-F332-46C8-B8A0-EA4DC673A8C1}" dt="2019-12-04T16:44:41.722" v="1656" actId="208"/>
          <ac:cxnSpMkLst>
            <pc:docMk/>
            <pc:sldMk cId="4112138208" sldId="260"/>
            <ac:cxnSpMk id="75" creationId="{93991543-C086-4040-BF4D-8E4F13BF4AD8}"/>
          </ac:cxnSpMkLst>
        </pc:cxnChg>
        <pc:cxnChg chg="add mod">
          <ac:chgData name="Joschua Götz" userId="d7022cf622c85d1c" providerId="LiveId" clId="{B44414E4-F332-46C8-B8A0-EA4DC673A8C1}" dt="2019-12-04T16:44:55.891" v="1658" actId="208"/>
          <ac:cxnSpMkLst>
            <pc:docMk/>
            <pc:sldMk cId="4112138208" sldId="260"/>
            <ac:cxnSpMk id="80" creationId="{D21781E6-449D-4D8F-8AE2-3F41E2CFA8F2}"/>
          </ac:cxnSpMkLst>
        </pc:cxnChg>
      </pc:sldChg>
    </pc:docChg>
  </pc:docChgLst>
  <pc:docChgLst>
    <pc:chgData name="Gastbenutzer" providerId="Windows Live" clId="Web-{6286F679-0E91-490D-9B7E-8C498B7A55F8}"/>
    <pc:docChg chg="addSld delSld modSld sldOrd">
      <pc:chgData name="Gastbenutzer" userId="" providerId="Windows Live" clId="Web-{6286F679-0E91-490D-9B7E-8C498B7A55F8}" dt="2019-12-06T11:39:14.175" v="82" actId="20577"/>
      <pc:docMkLst>
        <pc:docMk/>
      </pc:docMkLst>
      <pc:sldChg chg="modSp">
        <pc:chgData name="Gastbenutzer" userId="" providerId="Windows Live" clId="Web-{6286F679-0E91-490D-9B7E-8C498B7A55F8}" dt="2019-12-06T11:39:14.175" v="82" actId="20577"/>
        <pc:sldMkLst>
          <pc:docMk/>
          <pc:sldMk cId="1127412362" sldId="256"/>
        </pc:sldMkLst>
        <pc:spChg chg="mod">
          <ac:chgData name="Gastbenutzer" userId="" providerId="Windows Live" clId="Web-{6286F679-0E91-490D-9B7E-8C498B7A55F8}" dt="2019-12-06T11:39:14.175" v="82" actId="20577"/>
          <ac:spMkLst>
            <pc:docMk/>
            <pc:sldMk cId="1127412362" sldId="256"/>
            <ac:spMk id="16" creationId="{0BBDEC98-DEFF-43D8-8A09-DD768102BA03}"/>
          </ac:spMkLst>
        </pc:spChg>
      </pc:sldChg>
      <pc:sldChg chg="modTransition">
        <pc:chgData name="Gastbenutzer" userId="" providerId="Windows Live" clId="Web-{6286F679-0E91-490D-9B7E-8C498B7A55F8}" dt="2019-12-06T11:35:47.986" v="75"/>
        <pc:sldMkLst>
          <pc:docMk/>
          <pc:sldMk cId="2942976749" sldId="257"/>
        </pc:sldMkLst>
      </pc:sldChg>
      <pc:sldChg chg="delSp modSp delAnim">
        <pc:chgData name="Gastbenutzer" userId="" providerId="Windows Live" clId="Web-{6286F679-0E91-490D-9B7E-8C498B7A55F8}" dt="2019-12-06T11:31:50.140" v="53"/>
        <pc:sldMkLst>
          <pc:docMk/>
          <pc:sldMk cId="307263498" sldId="272"/>
        </pc:sldMkLst>
        <pc:spChg chg="del mod">
          <ac:chgData name="Gastbenutzer" userId="" providerId="Windows Live" clId="Web-{6286F679-0E91-490D-9B7E-8C498B7A55F8}" dt="2019-12-06T11:31:50.140" v="53"/>
          <ac:spMkLst>
            <pc:docMk/>
            <pc:sldMk cId="307263498" sldId="272"/>
            <ac:spMk id="20" creationId="{E8D48DFA-92E7-4B61-855F-8850B5A9C2E3}"/>
          </ac:spMkLst>
        </pc:spChg>
        <pc:picChg chg="del mod ord">
          <ac:chgData name="Gastbenutzer" userId="" providerId="Windows Live" clId="Web-{6286F679-0E91-490D-9B7E-8C498B7A55F8}" dt="2019-12-06T11:31:48.390" v="52"/>
          <ac:picMkLst>
            <pc:docMk/>
            <pc:sldMk cId="307263498" sldId="272"/>
            <ac:picMk id="22" creationId="{CE415489-F221-4D4E-922F-32CA74027E0A}"/>
          </ac:picMkLst>
        </pc:picChg>
      </pc:sldChg>
      <pc:sldChg chg="addSp modSp">
        <pc:chgData name="Gastbenutzer" userId="" providerId="Windows Live" clId="Web-{6286F679-0E91-490D-9B7E-8C498B7A55F8}" dt="2019-12-06T11:27:22.232" v="21" actId="1076"/>
        <pc:sldMkLst>
          <pc:docMk/>
          <pc:sldMk cId="3829055707" sldId="273"/>
        </pc:sldMkLst>
        <pc:picChg chg="add mod">
          <ac:chgData name="Gastbenutzer" userId="" providerId="Windows Live" clId="Web-{6286F679-0E91-490D-9B7E-8C498B7A55F8}" dt="2019-12-06T11:27:22.232" v="21" actId="1076"/>
          <ac:picMkLst>
            <pc:docMk/>
            <pc:sldMk cId="3829055707" sldId="273"/>
            <ac:picMk id="3" creationId="{41DB8DCB-5668-4AED-B7C8-89078A365CB0}"/>
          </ac:picMkLst>
        </pc:picChg>
      </pc:sldChg>
      <pc:sldChg chg="del">
        <pc:chgData name="Gastbenutzer" userId="" providerId="Windows Live" clId="Web-{6286F679-0E91-490D-9B7E-8C498B7A55F8}" dt="2019-12-06T11:27:57.795" v="24"/>
        <pc:sldMkLst>
          <pc:docMk/>
          <pc:sldMk cId="293534934" sldId="274"/>
        </pc:sldMkLst>
      </pc:sldChg>
      <pc:sldChg chg="modSp add replId">
        <pc:chgData name="Gastbenutzer" userId="" providerId="Windows Live" clId="Web-{6286F679-0E91-490D-9B7E-8C498B7A55F8}" dt="2019-12-06T11:27:31.529" v="23" actId="1076"/>
        <pc:sldMkLst>
          <pc:docMk/>
          <pc:sldMk cId="7913396" sldId="275"/>
        </pc:sldMkLst>
        <pc:picChg chg="mod">
          <ac:chgData name="Gastbenutzer" userId="" providerId="Windows Live" clId="Web-{6286F679-0E91-490D-9B7E-8C498B7A55F8}" dt="2019-12-06T11:27:31.529" v="23" actId="1076"/>
          <ac:picMkLst>
            <pc:docMk/>
            <pc:sldMk cId="7913396" sldId="275"/>
            <ac:picMk id="3" creationId="{41DB8DCB-5668-4AED-B7C8-89078A365CB0}"/>
          </ac:picMkLst>
        </pc:picChg>
      </pc:sldChg>
      <pc:sldChg chg="modSp add del replId">
        <pc:chgData name="Gastbenutzer" userId="" providerId="Windows Live" clId="Web-{6286F679-0E91-490D-9B7E-8C498B7A55F8}" dt="2019-12-06T11:26:54.185" v="11"/>
        <pc:sldMkLst>
          <pc:docMk/>
          <pc:sldMk cId="1830804893" sldId="275"/>
        </pc:sldMkLst>
        <pc:picChg chg="mod">
          <ac:chgData name="Gastbenutzer" userId="" providerId="Windows Live" clId="Web-{6286F679-0E91-490D-9B7E-8C498B7A55F8}" dt="2019-12-06T11:26:51.732" v="10" actId="1076"/>
          <ac:picMkLst>
            <pc:docMk/>
            <pc:sldMk cId="1830804893" sldId="275"/>
            <ac:picMk id="3" creationId="{41DB8DCB-5668-4AED-B7C8-89078A365CB0}"/>
          </ac:picMkLst>
        </pc:picChg>
      </pc:sldChg>
      <pc:sldChg chg="add ord replId modTransition">
        <pc:chgData name="Gastbenutzer" userId="" providerId="Windows Live" clId="Web-{6286F679-0E91-490D-9B7E-8C498B7A55F8}" dt="2019-12-06T11:28:26.029" v="27"/>
        <pc:sldMkLst>
          <pc:docMk/>
          <pc:sldMk cId="1277156512" sldId="276"/>
        </pc:sldMkLst>
      </pc:sldChg>
      <pc:sldChg chg="addSp delSp modSp add replId modTransition addAnim delAnim">
        <pc:chgData name="Gastbenutzer" userId="" providerId="Windows Live" clId="Web-{6286F679-0E91-490D-9B7E-8C498B7A55F8}" dt="2019-12-06T11:33:02.859" v="62"/>
        <pc:sldMkLst>
          <pc:docMk/>
          <pc:sldMk cId="2615806689" sldId="277"/>
        </pc:sldMkLst>
        <pc:spChg chg="del">
          <ac:chgData name="Gastbenutzer" userId="" providerId="Windows Live" clId="Web-{6286F679-0E91-490D-9B7E-8C498B7A55F8}" dt="2019-12-06T11:30:34.061" v="37"/>
          <ac:spMkLst>
            <pc:docMk/>
            <pc:sldMk cId="2615806689" sldId="277"/>
            <ac:spMk id="4" creationId="{6C908B3F-ABA8-4499-BB39-7EEA83F23459}"/>
          </ac:spMkLst>
        </pc:spChg>
        <pc:spChg chg="del">
          <ac:chgData name="Gastbenutzer" userId="" providerId="Windows Live" clId="Web-{6286F679-0E91-490D-9B7E-8C498B7A55F8}" dt="2019-12-06T11:30:34.061" v="36"/>
          <ac:spMkLst>
            <pc:docMk/>
            <pc:sldMk cId="2615806689" sldId="277"/>
            <ac:spMk id="5" creationId="{56419E1C-E959-4E56-A022-7B506FCC5D9E}"/>
          </ac:spMkLst>
        </pc:spChg>
        <pc:spChg chg="del">
          <ac:chgData name="Gastbenutzer" userId="" providerId="Windows Live" clId="Web-{6286F679-0E91-490D-9B7E-8C498B7A55F8}" dt="2019-12-06T11:30:34.046" v="34"/>
          <ac:spMkLst>
            <pc:docMk/>
            <pc:sldMk cId="2615806689" sldId="277"/>
            <ac:spMk id="14" creationId="{5AB353D2-C68B-4FAE-9041-9F5EE384E6D0}"/>
          </ac:spMkLst>
        </pc:spChg>
        <pc:spChg chg="del">
          <ac:chgData name="Gastbenutzer" userId="" providerId="Windows Live" clId="Web-{6286F679-0E91-490D-9B7E-8C498B7A55F8}" dt="2019-12-06T11:30:34.046" v="32"/>
          <ac:spMkLst>
            <pc:docMk/>
            <pc:sldMk cId="2615806689" sldId="277"/>
            <ac:spMk id="17" creationId="{878910F7-9E6B-47AE-88E0-8E8BAE908652}"/>
          </ac:spMkLst>
        </pc:spChg>
        <pc:spChg chg="del">
          <ac:chgData name="Gastbenutzer" userId="" providerId="Windows Live" clId="Web-{6286F679-0E91-490D-9B7E-8C498B7A55F8}" dt="2019-12-06T11:30:34.046" v="30"/>
          <ac:spMkLst>
            <pc:docMk/>
            <pc:sldMk cId="2615806689" sldId="277"/>
            <ac:spMk id="20" creationId="{E8D48DFA-92E7-4B61-855F-8850B5A9C2E3}"/>
          </ac:spMkLst>
        </pc:spChg>
        <pc:picChg chg="add mod">
          <ac:chgData name="Gastbenutzer" userId="" providerId="Windows Live" clId="Web-{6286F679-0E91-490D-9B7E-8C498B7A55F8}" dt="2019-12-06T11:31:07.843" v="46" actId="1076"/>
          <ac:picMkLst>
            <pc:docMk/>
            <pc:sldMk cId="2615806689" sldId="277"/>
            <ac:picMk id="2" creationId="{D597E176-DE1B-4F98-8EBD-567B38469E93}"/>
          </ac:picMkLst>
        </pc:picChg>
        <pc:picChg chg="del">
          <ac:chgData name="Gastbenutzer" userId="" providerId="Windows Live" clId="Web-{6286F679-0E91-490D-9B7E-8C498B7A55F8}" dt="2019-12-06T11:30:34.046" v="35"/>
          <ac:picMkLst>
            <pc:docMk/>
            <pc:sldMk cId="2615806689" sldId="277"/>
            <ac:picMk id="13" creationId="{A08550D7-8915-4165-B112-850E44F192D0}"/>
          </ac:picMkLst>
        </pc:picChg>
        <pc:picChg chg="del">
          <ac:chgData name="Gastbenutzer" userId="" providerId="Windows Live" clId="Web-{6286F679-0E91-490D-9B7E-8C498B7A55F8}" dt="2019-12-06T11:30:34.046" v="33"/>
          <ac:picMkLst>
            <pc:docMk/>
            <pc:sldMk cId="2615806689" sldId="277"/>
            <ac:picMk id="16" creationId="{039B0FE0-29E1-4584-BFCF-6BB56A8618E8}"/>
          </ac:picMkLst>
        </pc:picChg>
        <pc:picChg chg="del">
          <ac:chgData name="Gastbenutzer" userId="" providerId="Windows Live" clId="Web-{6286F679-0E91-490D-9B7E-8C498B7A55F8}" dt="2019-12-06T11:30:34.046" v="31"/>
          <ac:picMkLst>
            <pc:docMk/>
            <pc:sldMk cId="2615806689" sldId="277"/>
            <ac:picMk id="19" creationId="{F2DE57DE-0572-44DC-AE96-661BDE0CB15F}"/>
          </ac:picMkLst>
        </pc:picChg>
        <pc:picChg chg="del">
          <ac:chgData name="Gastbenutzer" userId="" providerId="Windows Live" clId="Web-{6286F679-0E91-490D-9B7E-8C498B7A55F8}" dt="2019-12-06T11:30:34.046" v="29"/>
          <ac:picMkLst>
            <pc:docMk/>
            <pc:sldMk cId="2615806689" sldId="277"/>
            <ac:picMk id="22" creationId="{CE415489-F221-4D4E-922F-32CA74027E0A}"/>
          </ac:picMkLst>
        </pc:picChg>
      </pc:sldChg>
      <pc:sldChg chg="addSp delSp modSp add replId modTransition addAnim delAnim">
        <pc:chgData name="Gastbenutzer" userId="" providerId="Windows Live" clId="Web-{6286F679-0E91-490D-9B7E-8C498B7A55F8}" dt="2019-12-06T11:33:51.954" v="69"/>
        <pc:sldMkLst>
          <pc:docMk/>
          <pc:sldMk cId="2411816018" sldId="278"/>
        </pc:sldMkLst>
        <pc:picChg chg="del">
          <ac:chgData name="Gastbenutzer" userId="" providerId="Windows Live" clId="Web-{6286F679-0E91-490D-9B7E-8C498B7A55F8}" dt="2019-12-06T11:31:17.921" v="49"/>
          <ac:picMkLst>
            <pc:docMk/>
            <pc:sldMk cId="2411816018" sldId="278"/>
            <ac:picMk id="2" creationId="{D597E176-DE1B-4F98-8EBD-567B38469E93}"/>
          </ac:picMkLst>
        </pc:picChg>
        <pc:picChg chg="add mod">
          <ac:chgData name="Gastbenutzer" userId="" providerId="Windows Live" clId="Web-{6286F679-0E91-490D-9B7E-8C498B7A55F8}" dt="2019-12-06T11:31:28.734" v="51" actId="1076"/>
          <ac:picMkLst>
            <pc:docMk/>
            <pc:sldMk cId="2411816018" sldId="278"/>
            <ac:picMk id="4" creationId="{2706223F-AF00-42EA-A2CC-D36FBCF63A71}"/>
          </ac:picMkLst>
        </pc:picChg>
      </pc:sldChg>
      <pc:sldChg chg="addSp delSp modSp add ord replId modTransition addAnim delAnim modAnim">
        <pc:chgData name="Gastbenutzer" userId="" providerId="Windows Live" clId="Web-{6286F679-0E91-490D-9B7E-8C498B7A55F8}" dt="2019-12-06T11:34:48.142" v="74"/>
        <pc:sldMkLst>
          <pc:docMk/>
          <pc:sldMk cId="1429787123" sldId="279"/>
        </pc:sldMkLst>
        <pc:picChg chg="add mod">
          <ac:chgData name="Gastbenutzer" userId="" providerId="Windows Live" clId="Web-{6286F679-0E91-490D-9B7E-8C498B7A55F8}" dt="2019-12-06T11:32:33.766" v="60" actId="14100"/>
          <ac:picMkLst>
            <pc:docMk/>
            <pc:sldMk cId="1429787123" sldId="279"/>
            <ac:picMk id="2" creationId="{C1666470-D3F0-41ED-AC9B-E6CCF85D825B}"/>
          </ac:picMkLst>
        </pc:picChg>
        <pc:picChg chg="del">
          <ac:chgData name="Gastbenutzer" userId="" providerId="Windows Live" clId="Web-{6286F679-0E91-490D-9B7E-8C498B7A55F8}" dt="2019-12-06T11:32:17.156" v="56"/>
          <ac:picMkLst>
            <pc:docMk/>
            <pc:sldMk cId="1429787123" sldId="279"/>
            <ac:picMk id="19" creationId="{F2DE57DE-0572-44DC-AE96-661BDE0CB15F}"/>
          </ac:picMkLst>
        </pc:picChg>
      </pc:sldChg>
    </pc:docChg>
  </pc:docChgLst>
  <pc:docChgLst>
    <pc:chgData name="Gastbenutzer" providerId="Windows Live" clId="Web-{F0B1F037-10BA-4571-A69D-A0BC93FA1311}"/>
    <pc:docChg chg="modSld">
      <pc:chgData name="Gastbenutzer" userId="" providerId="Windows Live" clId="Web-{F0B1F037-10BA-4571-A69D-A0BC93FA1311}" dt="2019-12-05T23:37:27.919" v="16" actId="14100"/>
      <pc:docMkLst>
        <pc:docMk/>
      </pc:docMkLst>
      <pc:sldChg chg="addSp delSp">
        <pc:chgData name="Gastbenutzer" userId="" providerId="Windows Live" clId="Web-{F0B1F037-10BA-4571-A69D-A0BC93FA1311}" dt="2019-12-05T23:35:48.247" v="1"/>
        <pc:sldMkLst>
          <pc:docMk/>
          <pc:sldMk cId="1315233362" sldId="265"/>
        </pc:sldMkLst>
        <pc:picChg chg="add del">
          <ac:chgData name="Gastbenutzer" userId="" providerId="Windows Live" clId="Web-{F0B1F037-10BA-4571-A69D-A0BC93FA1311}" dt="2019-12-05T23:35:48.247" v="1"/>
          <ac:picMkLst>
            <pc:docMk/>
            <pc:sldMk cId="1315233362" sldId="265"/>
            <ac:picMk id="5" creationId="{B8033A1E-FC4F-476F-886D-43D157EC6497}"/>
          </ac:picMkLst>
        </pc:picChg>
      </pc:sldChg>
      <pc:sldChg chg="addSp modSp">
        <pc:chgData name="Gastbenutzer" userId="" providerId="Windows Live" clId="Web-{F0B1F037-10BA-4571-A69D-A0BC93FA1311}" dt="2019-12-05T23:37:27.919" v="16" actId="14100"/>
        <pc:sldMkLst>
          <pc:docMk/>
          <pc:sldMk cId="1018410595" sldId="266"/>
        </pc:sldMkLst>
        <pc:picChg chg="add mod">
          <ac:chgData name="Gastbenutzer" userId="" providerId="Windows Live" clId="Web-{F0B1F037-10BA-4571-A69D-A0BC93FA1311}" dt="2019-12-05T23:37:27.919" v="16" actId="14100"/>
          <ac:picMkLst>
            <pc:docMk/>
            <pc:sldMk cId="1018410595" sldId="266"/>
            <ac:picMk id="2" creationId="{53617CC7-329E-4123-9E06-06DD9046426C}"/>
          </ac:picMkLst>
        </pc:picChg>
      </pc:sldChg>
    </pc:docChg>
  </pc:docChgLst>
  <pc:docChgLst>
    <pc:chgData name="Duc Vo Ngoc" userId="5e23693b5379ecc4" providerId="LiveId" clId="{B3A1BABF-DFE8-4811-AFB5-E0F62557F9F9}"/>
    <pc:docChg chg="undo custSel addSld delSld modSld">
      <pc:chgData name="Duc Vo Ngoc" userId="5e23693b5379ecc4" providerId="LiveId" clId="{B3A1BABF-DFE8-4811-AFB5-E0F62557F9F9}" dt="2019-12-06T01:46:12.472" v="1565" actId="14100"/>
      <pc:docMkLst>
        <pc:docMk/>
      </pc:docMkLst>
      <pc:sldChg chg="addSp delSp modSp delDesignElem">
        <pc:chgData name="Duc Vo Ngoc" userId="5e23693b5379ecc4" providerId="LiveId" clId="{B3A1BABF-DFE8-4811-AFB5-E0F62557F9F9}" dt="2019-12-06T00:40:28.148" v="109"/>
        <pc:sldMkLst>
          <pc:docMk/>
          <pc:sldMk cId="3128953074" sldId="261"/>
        </pc:sldMkLst>
        <pc:spChg chg="add del">
          <ac:chgData name="Duc Vo Ngoc" userId="5e23693b5379ecc4" providerId="LiveId" clId="{B3A1BABF-DFE8-4811-AFB5-E0F62557F9F9}" dt="2019-12-06T00:40:28.148" v="109"/>
          <ac:spMkLst>
            <pc:docMk/>
            <pc:sldMk cId="3128953074" sldId="261"/>
            <ac:spMk id="27" creationId="{46C2E80F-49A6-4372-B103-219D417A55ED}"/>
          </ac:spMkLst>
        </pc:spChg>
        <pc:graphicFrameChg chg="mod">
          <ac:chgData name="Duc Vo Ngoc" userId="5e23693b5379ecc4" providerId="LiveId" clId="{B3A1BABF-DFE8-4811-AFB5-E0F62557F9F9}" dt="2019-12-06T00:36:34.132" v="103" actId="20577"/>
          <ac:graphicFrameMkLst>
            <pc:docMk/>
            <pc:sldMk cId="3128953074" sldId="261"/>
            <ac:graphicFrameMk id="28" creationId="{B198DC44-4C70-464D-963B-F844FF4A0BEC}"/>
          </ac:graphicFrameMkLst>
        </pc:graphicFrameChg>
      </pc:sldChg>
      <pc:sldChg chg="addSp delSp delDesignElem">
        <pc:chgData name="Duc Vo Ngoc" userId="5e23693b5379ecc4" providerId="LiveId" clId="{B3A1BABF-DFE8-4811-AFB5-E0F62557F9F9}" dt="2019-12-06T00:40:28.148" v="109"/>
        <pc:sldMkLst>
          <pc:docMk/>
          <pc:sldMk cId="2053593019" sldId="262"/>
        </pc:sldMkLst>
        <pc:spChg chg="add del">
          <ac:chgData name="Duc Vo Ngoc" userId="5e23693b5379ecc4" providerId="LiveId" clId="{B3A1BABF-DFE8-4811-AFB5-E0F62557F9F9}" dt="2019-12-06T00:40:28.148" v="109"/>
          <ac:spMkLst>
            <pc:docMk/>
            <pc:sldMk cId="2053593019" sldId="262"/>
            <ac:spMk id="26" creationId="{AB45A142-4255-493C-8284-5D566C121B10}"/>
          </ac:spMkLst>
        </pc:spChg>
        <pc:cxnChg chg="add del">
          <ac:chgData name="Duc Vo Ngoc" userId="5e23693b5379ecc4" providerId="LiveId" clId="{B3A1BABF-DFE8-4811-AFB5-E0F62557F9F9}" dt="2019-12-06T00:40:28.148" v="109"/>
          <ac:cxnSpMkLst>
            <pc:docMk/>
            <pc:sldMk cId="2053593019" sldId="262"/>
            <ac:cxnSpMk id="27" creationId="{38FB9660-F42F-4313-BBC4-47C007FE484C}"/>
          </ac:cxnSpMkLst>
        </pc:cxnChg>
      </pc:sldChg>
      <pc:sldChg chg="addSp delSp delDesignElem">
        <pc:chgData name="Duc Vo Ngoc" userId="5e23693b5379ecc4" providerId="LiveId" clId="{B3A1BABF-DFE8-4811-AFB5-E0F62557F9F9}" dt="2019-12-06T00:40:28.148" v="109"/>
        <pc:sldMkLst>
          <pc:docMk/>
          <pc:sldMk cId="1211487741" sldId="263"/>
        </pc:sldMkLst>
        <pc:spChg chg="add del">
          <ac:chgData name="Duc Vo Ngoc" userId="5e23693b5379ecc4" providerId="LiveId" clId="{B3A1BABF-DFE8-4811-AFB5-E0F62557F9F9}" dt="2019-12-06T00:40:28.148" v="109"/>
          <ac:spMkLst>
            <pc:docMk/>
            <pc:sldMk cId="1211487741" sldId="263"/>
            <ac:spMk id="4107" creationId="{AB45A142-4255-493C-8284-5D566C121B10}"/>
          </ac:spMkLst>
        </pc:spChg>
        <pc:cxnChg chg="add del">
          <ac:chgData name="Duc Vo Ngoc" userId="5e23693b5379ecc4" providerId="LiveId" clId="{B3A1BABF-DFE8-4811-AFB5-E0F62557F9F9}" dt="2019-12-06T00:40:28.148" v="109"/>
          <ac:cxnSpMkLst>
            <pc:docMk/>
            <pc:sldMk cId="1211487741" sldId="263"/>
            <ac:cxnSpMk id="4108" creationId="{38FB9660-F42F-4313-BBC4-47C007FE484C}"/>
          </ac:cxnSpMkLst>
        </pc:cxnChg>
      </pc:sldChg>
      <pc:sldChg chg="addSp delSp modSp">
        <pc:chgData name="Duc Vo Ngoc" userId="5e23693b5379ecc4" providerId="LiveId" clId="{B3A1BABF-DFE8-4811-AFB5-E0F62557F9F9}" dt="2019-12-06T00:35:09.319" v="92" actId="208"/>
        <pc:sldMkLst>
          <pc:docMk/>
          <pc:sldMk cId="1315233362" sldId="265"/>
        </pc:sldMkLst>
        <pc:spChg chg="add del mod">
          <ac:chgData name="Duc Vo Ngoc" userId="5e23693b5379ecc4" providerId="LiveId" clId="{B3A1BABF-DFE8-4811-AFB5-E0F62557F9F9}" dt="2019-12-06T00:33:47.060" v="57" actId="478"/>
          <ac:spMkLst>
            <pc:docMk/>
            <pc:sldMk cId="1315233362" sldId="265"/>
            <ac:spMk id="3" creationId="{79B963E2-6256-4C59-BF89-DE17B0D8423E}"/>
          </ac:spMkLst>
        </pc:spChg>
        <pc:spChg chg="add mod ord">
          <ac:chgData name="Duc Vo Ngoc" userId="5e23693b5379ecc4" providerId="LiveId" clId="{B3A1BABF-DFE8-4811-AFB5-E0F62557F9F9}" dt="2019-12-06T00:35:09.319" v="92" actId="208"/>
          <ac:spMkLst>
            <pc:docMk/>
            <pc:sldMk cId="1315233362" sldId="265"/>
            <ac:spMk id="4" creationId="{3ADCFF49-93E2-41F2-AA46-11982FC8E1A5}"/>
          </ac:spMkLst>
        </pc:spChg>
        <pc:picChg chg="mod">
          <ac:chgData name="Duc Vo Ngoc" userId="5e23693b5379ecc4" providerId="LiveId" clId="{B3A1BABF-DFE8-4811-AFB5-E0F62557F9F9}" dt="2019-12-06T00:34:18.760" v="66" actId="1076"/>
          <ac:picMkLst>
            <pc:docMk/>
            <pc:sldMk cId="1315233362" sldId="265"/>
            <ac:picMk id="2" creationId="{3E2528E4-DBDC-4CDC-B395-FEA624F9FA26}"/>
          </ac:picMkLst>
        </pc:picChg>
      </pc:sldChg>
      <pc:sldChg chg="modSp modTransition">
        <pc:chgData name="Duc Vo Ngoc" userId="5e23693b5379ecc4" providerId="LiveId" clId="{B3A1BABF-DFE8-4811-AFB5-E0F62557F9F9}" dt="2019-12-06T00:31:48.488" v="46"/>
        <pc:sldMkLst>
          <pc:docMk/>
          <pc:sldMk cId="1018410595" sldId="266"/>
        </pc:sldMkLst>
        <pc:picChg chg="mod">
          <ac:chgData name="Duc Vo Ngoc" userId="5e23693b5379ecc4" providerId="LiveId" clId="{B3A1BABF-DFE8-4811-AFB5-E0F62557F9F9}" dt="2019-12-06T00:30:24.832" v="19" actId="1035"/>
          <ac:picMkLst>
            <pc:docMk/>
            <pc:sldMk cId="1018410595" sldId="266"/>
            <ac:picMk id="4" creationId="{29D31129-57F6-4CF4-AC0C-2D1123D762BD}"/>
          </ac:picMkLst>
        </pc:picChg>
        <pc:picChg chg="mod">
          <ac:chgData name="Duc Vo Ngoc" userId="5e23693b5379ecc4" providerId="LiveId" clId="{B3A1BABF-DFE8-4811-AFB5-E0F62557F9F9}" dt="2019-12-06T00:30:24.832" v="19" actId="1035"/>
          <ac:picMkLst>
            <pc:docMk/>
            <pc:sldMk cId="1018410595" sldId="266"/>
            <ac:picMk id="7" creationId="{D7869A8C-515D-4258-BD26-AF9FF10823D4}"/>
          </ac:picMkLst>
        </pc:picChg>
      </pc:sldChg>
      <pc:sldChg chg="addSp delSp modSp modTransition modAnim">
        <pc:chgData name="Duc Vo Ngoc" userId="5e23693b5379ecc4" providerId="LiveId" clId="{B3A1BABF-DFE8-4811-AFB5-E0F62557F9F9}" dt="2019-12-06T00:35:47.230" v="93"/>
        <pc:sldMkLst>
          <pc:docMk/>
          <pc:sldMk cId="3745426631" sldId="267"/>
        </pc:sldMkLst>
        <pc:picChg chg="del">
          <ac:chgData name="Duc Vo Ngoc" userId="5e23693b5379ecc4" providerId="LiveId" clId="{B3A1BABF-DFE8-4811-AFB5-E0F62557F9F9}" dt="2019-12-06T00:30:09.762" v="2" actId="478"/>
          <ac:picMkLst>
            <pc:docMk/>
            <pc:sldMk cId="3745426631" sldId="267"/>
            <ac:picMk id="2" creationId="{E8B265D9-3A7D-4B9C-84FB-27505889BABC}"/>
          </ac:picMkLst>
        </pc:picChg>
        <pc:picChg chg="add del">
          <ac:chgData name="Duc Vo Ngoc" userId="5e23693b5379ecc4" providerId="LiveId" clId="{B3A1BABF-DFE8-4811-AFB5-E0F62557F9F9}" dt="2019-12-06T00:30:34.695" v="22" actId="478"/>
          <ac:picMkLst>
            <pc:docMk/>
            <pc:sldMk cId="3745426631" sldId="267"/>
            <ac:picMk id="4" creationId="{2DEB58E9-0082-4EA9-BE70-D29B4037819C}"/>
          </ac:picMkLst>
        </pc:picChg>
        <pc:picChg chg="add del mod">
          <ac:chgData name="Duc Vo Ngoc" userId="5e23693b5379ecc4" providerId="LiveId" clId="{B3A1BABF-DFE8-4811-AFB5-E0F62557F9F9}" dt="2019-12-06T00:30:33.461" v="21" actId="478"/>
          <ac:picMkLst>
            <pc:docMk/>
            <pc:sldMk cId="3745426631" sldId="267"/>
            <ac:picMk id="5" creationId="{AB503004-A004-462A-B5F5-42D76F8F62D8}"/>
          </ac:picMkLst>
        </pc:picChg>
        <pc:picChg chg="add">
          <ac:chgData name="Duc Vo Ngoc" userId="5e23693b5379ecc4" providerId="LiveId" clId="{B3A1BABF-DFE8-4811-AFB5-E0F62557F9F9}" dt="2019-12-06T00:30:38.303" v="23"/>
          <ac:picMkLst>
            <pc:docMk/>
            <pc:sldMk cId="3745426631" sldId="267"/>
            <ac:picMk id="6" creationId="{766314A7-251C-4DF3-8805-1ECD11C9807F}"/>
          </ac:picMkLst>
        </pc:picChg>
        <pc:picChg chg="del mod">
          <ac:chgData name="Duc Vo Ngoc" userId="5e23693b5379ecc4" providerId="LiveId" clId="{B3A1BABF-DFE8-4811-AFB5-E0F62557F9F9}" dt="2019-12-06T00:30:08.257" v="1" actId="478"/>
          <ac:picMkLst>
            <pc:docMk/>
            <pc:sldMk cId="3745426631" sldId="267"/>
            <ac:picMk id="7" creationId="{D6A221C8-0923-4774-BF84-B7283D3CEF52}"/>
          </ac:picMkLst>
        </pc:picChg>
        <pc:picChg chg="add">
          <ac:chgData name="Duc Vo Ngoc" userId="5e23693b5379ecc4" providerId="LiveId" clId="{B3A1BABF-DFE8-4811-AFB5-E0F62557F9F9}" dt="2019-12-06T00:30:38.303" v="23"/>
          <ac:picMkLst>
            <pc:docMk/>
            <pc:sldMk cId="3745426631" sldId="267"/>
            <ac:picMk id="8" creationId="{C2CAC649-A121-4559-8781-84D8F526A895}"/>
          </ac:picMkLst>
        </pc:picChg>
        <pc:picChg chg="add mod">
          <ac:chgData name="Duc Vo Ngoc" userId="5e23693b5379ecc4" providerId="LiveId" clId="{B3A1BABF-DFE8-4811-AFB5-E0F62557F9F9}" dt="2019-12-06T00:31:13.555" v="38" actId="1038"/>
          <ac:picMkLst>
            <pc:docMk/>
            <pc:sldMk cId="3745426631" sldId="267"/>
            <ac:picMk id="9" creationId="{6FC12EE9-87AE-4C92-A4EB-5017DEDA6DBB}"/>
          </ac:picMkLst>
        </pc:picChg>
      </pc:sldChg>
      <pc:sldChg chg="add del">
        <pc:chgData name="Duc Vo Ngoc" userId="5e23693b5379ecc4" providerId="LiveId" clId="{B3A1BABF-DFE8-4811-AFB5-E0F62557F9F9}" dt="2019-12-06T00:40:50.764" v="110" actId="2696"/>
        <pc:sldMkLst>
          <pc:docMk/>
          <pc:sldMk cId="1952194088" sldId="268"/>
        </pc:sldMkLst>
      </pc:sldChg>
      <pc:sldChg chg="addSp delSp modSp add">
        <pc:chgData name="Duc Vo Ngoc" userId="5e23693b5379ecc4" providerId="LiveId" clId="{B3A1BABF-DFE8-4811-AFB5-E0F62557F9F9}" dt="2019-12-06T01:07:41.408" v="813"/>
        <pc:sldMkLst>
          <pc:docMk/>
          <pc:sldMk cId="3342796225" sldId="268"/>
        </pc:sldMkLst>
        <pc:spChg chg="del mod">
          <ac:chgData name="Duc Vo Ngoc" userId="5e23693b5379ecc4" providerId="LiveId" clId="{B3A1BABF-DFE8-4811-AFB5-E0F62557F9F9}" dt="2019-12-06T00:50:50.897" v="583" actId="478"/>
          <ac:spMkLst>
            <pc:docMk/>
            <pc:sldMk cId="3342796225" sldId="268"/>
            <ac:spMk id="2" creationId="{1FA3B0AB-1C2E-4961-9A23-B184CBC0CB7B}"/>
          </ac:spMkLst>
        </pc:spChg>
        <pc:spChg chg="add del mod">
          <ac:chgData name="Duc Vo Ngoc" userId="5e23693b5379ecc4" providerId="LiveId" clId="{B3A1BABF-DFE8-4811-AFB5-E0F62557F9F9}" dt="2019-12-06T00:45:30.551" v="283" actId="478"/>
          <ac:spMkLst>
            <pc:docMk/>
            <pc:sldMk cId="3342796225" sldId="268"/>
            <ac:spMk id="6" creationId="{E02A64DE-3807-4930-8621-664BEE7DF472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7" creationId="{F408E38C-8AD3-4BA7-B453-28F65C3823CA}"/>
          </ac:spMkLst>
        </pc:spChg>
        <pc:spChg chg="add del mod">
          <ac:chgData name="Duc Vo Ngoc" userId="5e23693b5379ecc4" providerId="LiveId" clId="{B3A1BABF-DFE8-4811-AFB5-E0F62557F9F9}" dt="2019-12-06T00:48:30.639" v="451" actId="478"/>
          <ac:spMkLst>
            <pc:docMk/>
            <pc:sldMk cId="3342796225" sldId="268"/>
            <ac:spMk id="8" creationId="{0E363CFB-600F-483C-8BDC-003483C7699C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9" creationId="{834AE91C-4557-4294-8CB9-27914FC59139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10" creationId="{5A9BEF84-C2C8-4B0B-B42E-EB748A8ABA60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11" creationId="{B10D7A94-9AE4-4B38-90D7-9017B79D6D81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12" creationId="{20AA03B2-94CB-4968-A4C2-A20C7EB8D408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13" creationId="{C639A31F-5816-4C63-8C50-ECB6AB5B2A04}"/>
          </ac:spMkLst>
        </pc:spChg>
        <pc:spChg chg="add mod">
          <ac:chgData name="Duc Vo Ngoc" userId="5e23693b5379ecc4" providerId="LiveId" clId="{B3A1BABF-DFE8-4811-AFB5-E0F62557F9F9}" dt="2019-12-06T00:52:18.855" v="626" actId="20577"/>
          <ac:spMkLst>
            <pc:docMk/>
            <pc:sldMk cId="3342796225" sldId="268"/>
            <ac:spMk id="14" creationId="{C4F7EE0A-DA05-4683-A4FF-FDFEC62125BD}"/>
          </ac:spMkLst>
        </pc:spChg>
        <pc:spChg chg="add del">
          <ac:chgData name="Duc Vo Ngoc" userId="5e23693b5379ecc4" providerId="LiveId" clId="{B3A1BABF-DFE8-4811-AFB5-E0F62557F9F9}" dt="2019-12-06T01:07:41.408" v="813"/>
          <ac:spMkLst>
            <pc:docMk/>
            <pc:sldMk cId="3342796225" sldId="268"/>
            <ac:spMk id="15" creationId="{6E83E1E6-6C1A-4A96-833B-8FFEFFCB18EF}"/>
          </ac:spMkLst>
        </pc:spChg>
        <pc:graphicFrameChg chg="del mod modGraphic">
          <ac:chgData name="Duc Vo Ngoc" userId="5e23693b5379ecc4" providerId="LiveId" clId="{B3A1BABF-DFE8-4811-AFB5-E0F62557F9F9}" dt="2019-12-06T00:45:27.048" v="282" actId="478"/>
          <ac:graphicFrameMkLst>
            <pc:docMk/>
            <pc:sldMk cId="3342796225" sldId="268"/>
            <ac:graphicFrameMk id="4" creationId="{47C7FCCB-34B4-43BE-956B-5B6B46E8439F}"/>
          </ac:graphicFrameMkLst>
        </pc:graphicFrameChg>
      </pc:sldChg>
      <pc:sldChg chg="addSp delSp modSp add">
        <pc:chgData name="Duc Vo Ngoc" userId="5e23693b5379ecc4" providerId="LiveId" clId="{B3A1BABF-DFE8-4811-AFB5-E0F62557F9F9}" dt="2019-12-06T01:07:07.935" v="809" actId="1035"/>
        <pc:sldMkLst>
          <pc:docMk/>
          <pc:sldMk cId="1805709462" sldId="269"/>
        </pc:sldMkLst>
        <pc:spChg chg="del">
          <ac:chgData name="Duc Vo Ngoc" userId="5e23693b5379ecc4" providerId="LiveId" clId="{B3A1BABF-DFE8-4811-AFB5-E0F62557F9F9}" dt="2019-12-06T00:55:17.337" v="629" actId="478"/>
          <ac:spMkLst>
            <pc:docMk/>
            <pc:sldMk cId="1805709462" sldId="269"/>
            <ac:spMk id="2" creationId="{C6061DD1-45DD-4D03-9EB6-5D7848E89035}"/>
          </ac:spMkLst>
        </pc:spChg>
        <pc:spChg chg="del">
          <ac:chgData name="Duc Vo Ngoc" userId="5e23693b5379ecc4" providerId="LiveId" clId="{B3A1BABF-DFE8-4811-AFB5-E0F62557F9F9}" dt="2019-12-06T00:55:28.987" v="630" actId="478"/>
          <ac:spMkLst>
            <pc:docMk/>
            <pc:sldMk cId="1805709462" sldId="269"/>
            <ac:spMk id="3" creationId="{A7F7F360-DB3B-455B-93D5-03B6A418AFBB}"/>
          </ac:spMkLst>
        </pc:spChg>
        <pc:spChg chg="add mod">
          <ac:chgData name="Duc Vo Ngoc" userId="5e23693b5379ecc4" providerId="LiveId" clId="{B3A1BABF-DFE8-4811-AFB5-E0F62557F9F9}" dt="2019-12-06T01:06:22.515" v="780" actId="2085"/>
          <ac:spMkLst>
            <pc:docMk/>
            <pc:sldMk cId="1805709462" sldId="269"/>
            <ac:spMk id="4" creationId="{9E97D15E-3E15-4E4E-97CF-C02B700F3D53}"/>
          </ac:spMkLst>
        </pc:spChg>
        <pc:spChg chg="add mod">
          <ac:chgData name="Duc Vo Ngoc" userId="5e23693b5379ecc4" providerId="LiveId" clId="{B3A1BABF-DFE8-4811-AFB5-E0F62557F9F9}" dt="2019-12-06T01:06:57.361" v="784" actId="207"/>
          <ac:spMkLst>
            <pc:docMk/>
            <pc:sldMk cId="1805709462" sldId="269"/>
            <ac:spMk id="13" creationId="{C117ED4E-7A97-4565-9838-6BB8F0634F59}"/>
          </ac:spMkLst>
        </pc:spChg>
        <pc:picChg chg="add mod">
          <ac:chgData name="Duc Vo Ngoc" userId="5e23693b5379ecc4" providerId="LiveId" clId="{B3A1BABF-DFE8-4811-AFB5-E0F62557F9F9}" dt="2019-12-06T01:07:07.935" v="809" actId="1035"/>
          <ac:picMkLst>
            <pc:docMk/>
            <pc:sldMk cId="1805709462" sldId="269"/>
            <ac:picMk id="6" creationId="{8915BA60-AD1A-40CE-856D-6230F97D5CC3}"/>
          </ac:picMkLst>
        </pc:picChg>
        <pc:picChg chg="add mod">
          <ac:chgData name="Duc Vo Ngoc" userId="5e23693b5379ecc4" providerId="LiveId" clId="{B3A1BABF-DFE8-4811-AFB5-E0F62557F9F9}" dt="2019-12-06T01:07:07.935" v="809" actId="1035"/>
          <ac:picMkLst>
            <pc:docMk/>
            <pc:sldMk cId="1805709462" sldId="269"/>
            <ac:picMk id="8" creationId="{7C237690-2AE9-4887-BAF5-FF338B1B13A0}"/>
          </ac:picMkLst>
        </pc:picChg>
        <pc:picChg chg="add mod">
          <ac:chgData name="Duc Vo Ngoc" userId="5e23693b5379ecc4" providerId="LiveId" clId="{B3A1BABF-DFE8-4811-AFB5-E0F62557F9F9}" dt="2019-12-06T01:07:07.935" v="809" actId="1035"/>
          <ac:picMkLst>
            <pc:docMk/>
            <pc:sldMk cId="1805709462" sldId="269"/>
            <ac:picMk id="10" creationId="{34DFC148-9C96-46B6-8327-09DA97279822}"/>
          </ac:picMkLst>
        </pc:picChg>
        <pc:picChg chg="add mod">
          <ac:chgData name="Duc Vo Ngoc" userId="5e23693b5379ecc4" providerId="LiveId" clId="{B3A1BABF-DFE8-4811-AFB5-E0F62557F9F9}" dt="2019-12-06T01:07:07.935" v="809" actId="1035"/>
          <ac:picMkLst>
            <pc:docMk/>
            <pc:sldMk cId="1805709462" sldId="269"/>
            <ac:picMk id="12" creationId="{F2E7F3B9-AF57-404C-8B89-C8677011A170}"/>
          </ac:picMkLst>
        </pc:picChg>
      </pc:sldChg>
      <pc:sldChg chg="addSp delSp modSp add modAnim">
        <pc:chgData name="Duc Vo Ngoc" userId="5e23693b5379ecc4" providerId="LiveId" clId="{B3A1BABF-DFE8-4811-AFB5-E0F62557F9F9}" dt="2019-12-06T01:16:31.116" v="1200" actId="1076"/>
        <pc:sldMkLst>
          <pc:docMk/>
          <pc:sldMk cId="3346871183" sldId="270"/>
        </pc:sldMkLst>
        <pc:spChg chg="del">
          <ac:chgData name="Duc Vo Ngoc" userId="5e23693b5379ecc4" providerId="LiveId" clId="{B3A1BABF-DFE8-4811-AFB5-E0F62557F9F9}" dt="2019-12-06T01:07:37.503" v="811" actId="478"/>
          <ac:spMkLst>
            <pc:docMk/>
            <pc:sldMk cId="3346871183" sldId="270"/>
            <ac:spMk id="2" creationId="{4A38F244-3B88-44C8-98C4-D3820D198E66}"/>
          </ac:spMkLst>
        </pc:spChg>
        <pc:spChg chg="del">
          <ac:chgData name="Duc Vo Ngoc" userId="5e23693b5379ecc4" providerId="LiveId" clId="{B3A1BABF-DFE8-4811-AFB5-E0F62557F9F9}" dt="2019-12-06T01:07:37.503" v="811" actId="478"/>
          <ac:spMkLst>
            <pc:docMk/>
            <pc:sldMk cId="3346871183" sldId="270"/>
            <ac:spMk id="3" creationId="{CA2145F1-2BA8-41F0-9E93-4FC40508F530}"/>
          </ac:spMkLst>
        </pc:spChg>
        <pc:spChg chg="add mod">
          <ac:chgData name="Duc Vo Ngoc" userId="5e23693b5379ecc4" providerId="LiveId" clId="{B3A1BABF-DFE8-4811-AFB5-E0F62557F9F9}" dt="2019-12-06T01:08:14.983" v="842" actId="20577"/>
          <ac:spMkLst>
            <pc:docMk/>
            <pc:sldMk cId="3346871183" sldId="270"/>
            <ac:spMk id="4" creationId="{6C908B3F-ABA8-4499-BB39-7EEA83F23459}"/>
          </ac:spMkLst>
        </pc:spChg>
        <pc:spChg chg="add mod">
          <ac:chgData name="Duc Vo Ngoc" userId="5e23693b5379ecc4" providerId="LiveId" clId="{B3A1BABF-DFE8-4811-AFB5-E0F62557F9F9}" dt="2019-12-06T01:09:31.054" v="861" actId="207"/>
          <ac:spMkLst>
            <pc:docMk/>
            <pc:sldMk cId="3346871183" sldId="270"/>
            <ac:spMk id="5" creationId="{56419E1C-E959-4E56-A022-7B506FCC5D9E}"/>
          </ac:spMkLst>
        </pc:spChg>
        <pc:spChg chg="add mod">
          <ac:chgData name="Duc Vo Ngoc" userId="5e23693b5379ecc4" providerId="LiveId" clId="{B3A1BABF-DFE8-4811-AFB5-E0F62557F9F9}" dt="2019-12-06T01:11:52.799" v="993" actId="404"/>
          <ac:spMkLst>
            <pc:docMk/>
            <pc:sldMk cId="3346871183" sldId="270"/>
            <ac:spMk id="6" creationId="{D038FC81-FAF7-4DB5-9BF3-4C205255C4AC}"/>
          </ac:spMkLst>
        </pc:spChg>
        <pc:spChg chg="add mod">
          <ac:chgData name="Duc Vo Ngoc" userId="5e23693b5379ecc4" providerId="LiveId" clId="{B3A1BABF-DFE8-4811-AFB5-E0F62557F9F9}" dt="2019-12-06T01:14:56.450" v="1183" actId="207"/>
          <ac:spMkLst>
            <pc:docMk/>
            <pc:sldMk cId="3346871183" sldId="270"/>
            <ac:spMk id="7" creationId="{3708B6F4-F0FE-4492-8EA5-5A1036FF206E}"/>
          </ac:spMkLst>
        </pc:spChg>
        <pc:spChg chg="add mod">
          <ac:chgData name="Duc Vo Ngoc" userId="5e23693b5379ecc4" providerId="LiveId" clId="{B3A1BABF-DFE8-4811-AFB5-E0F62557F9F9}" dt="2019-12-06T01:16:23.212" v="1199" actId="1076"/>
          <ac:spMkLst>
            <pc:docMk/>
            <pc:sldMk cId="3346871183" sldId="270"/>
            <ac:spMk id="8" creationId="{63CB2E22-3D06-429F-A31E-6CD28C3BB2C0}"/>
          </ac:spMkLst>
        </pc:spChg>
        <pc:spChg chg="add mod">
          <ac:chgData name="Duc Vo Ngoc" userId="5e23693b5379ecc4" providerId="LiveId" clId="{B3A1BABF-DFE8-4811-AFB5-E0F62557F9F9}" dt="2019-12-06T01:16:19.732" v="1198" actId="1076"/>
          <ac:spMkLst>
            <pc:docMk/>
            <pc:sldMk cId="3346871183" sldId="270"/>
            <ac:spMk id="9" creationId="{8F81CDA1-BC04-4FEE-9F7A-C7F74E6C44EF}"/>
          </ac:spMkLst>
        </pc:spChg>
        <pc:spChg chg="add mod">
          <ac:chgData name="Duc Vo Ngoc" userId="5e23693b5379ecc4" providerId="LiveId" clId="{B3A1BABF-DFE8-4811-AFB5-E0F62557F9F9}" dt="2019-12-06T01:16:31.116" v="1200" actId="1076"/>
          <ac:spMkLst>
            <pc:docMk/>
            <pc:sldMk cId="3346871183" sldId="270"/>
            <ac:spMk id="10" creationId="{42AA437D-BA2C-4CF4-96C7-CDF832E17CAB}"/>
          </ac:spMkLst>
        </pc:spChg>
      </pc:sldChg>
      <pc:sldChg chg="addSp delSp modSp add modAnim">
        <pc:chgData name="Duc Vo Ngoc" userId="5e23693b5379ecc4" providerId="LiveId" clId="{B3A1BABF-DFE8-4811-AFB5-E0F62557F9F9}" dt="2019-12-06T01:46:12.472" v="1565" actId="14100"/>
        <pc:sldMkLst>
          <pc:docMk/>
          <pc:sldMk cId="243088282" sldId="271"/>
        </pc:sldMkLst>
        <pc:spChg chg="del">
          <ac:chgData name="Duc Vo Ngoc" userId="5e23693b5379ecc4" providerId="LiveId" clId="{B3A1BABF-DFE8-4811-AFB5-E0F62557F9F9}" dt="2019-12-06T01:17:07.157" v="1203" actId="478"/>
          <ac:spMkLst>
            <pc:docMk/>
            <pc:sldMk cId="243088282" sldId="271"/>
            <ac:spMk id="2" creationId="{CAE8B238-F876-425D-9B43-041B9BD95405}"/>
          </ac:spMkLst>
        </pc:spChg>
        <pc:spChg chg="del">
          <ac:chgData name="Duc Vo Ngoc" userId="5e23693b5379ecc4" providerId="LiveId" clId="{B3A1BABF-DFE8-4811-AFB5-E0F62557F9F9}" dt="2019-12-06T01:17:08.285" v="1204" actId="478"/>
          <ac:spMkLst>
            <pc:docMk/>
            <pc:sldMk cId="243088282" sldId="271"/>
            <ac:spMk id="3" creationId="{9F046684-32F7-49C3-B0FF-A2C7B24950EB}"/>
          </ac:spMkLst>
        </pc:spChg>
        <pc:spChg chg="add mod">
          <ac:chgData name="Duc Vo Ngoc" userId="5e23693b5379ecc4" providerId="LiveId" clId="{B3A1BABF-DFE8-4811-AFB5-E0F62557F9F9}" dt="2019-12-06T01:17:17.661" v="1237" actId="20577"/>
          <ac:spMkLst>
            <pc:docMk/>
            <pc:sldMk cId="243088282" sldId="271"/>
            <ac:spMk id="4" creationId="{FE2ABF78-3AFF-44F5-8532-3D1B9C4FD3F2}"/>
          </ac:spMkLst>
        </pc:spChg>
        <pc:spChg chg="add mod">
          <ac:chgData name="Duc Vo Ngoc" userId="5e23693b5379ecc4" providerId="LiveId" clId="{B3A1BABF-DFE8-4811-AFB5-E0F62557F9F9}" dt="2019-12-06T01:36:27.382" v="1357" actId="14100"/>
          <ac:spMkLst>
            <pc:docMk/>
            <pc:sldMk cId="243088282" sldId="271"/>
            <ac:spMk id="5" creationId="{A9476B04-C76A-47C3-8023-864792805CE2}"/>
          </ac:spMkLst>
        </pc:spChg>
        <pc:spChg chg="add del mod">
          <ac:chgData name="Duc Vo Ngoc" userId="5e23693b5379ecc4" providerId="LiveId" clId="{B3A1BABF-DFE8-4811-AFB5-E0F62557F9F9}" dt="2019-12-06T01:36:56.170" v="1361" actId="478"/>
          <ac:spMkLst>
            <pc:docMk/>
            <pc:sldMk cId="243088282" sldId="271"/>
            <ac:spMk id="6" creationId="{1E6C5592-1678-466E-9F0E-03905F5FB809}"/>
          </ac:spMkLst>
        </pc:spChg>
        <pc:spChg chg="add mod">
          <ac:chgData name="Duc Vo Ngoc" userId="5e23693b5379ecc4" providerId="LiveId" clId="{B3A1BABF-DFE8-4811-AFB5-E0F62557F9F9}" dt="2019-12-06T01:45:53.303" v="1562" actId="14100"/>
          <ac:spMkLst>
            <pc:docMk/>
            <pc:sldMk cId="243088282" sldId="271"/>
            <ac:spMk id="7" creationId="{8262263F-3514-417D-8E0C-A9A30A70FAB8}"/>
          </ac:spMkLst>
        </pc:spChg>
        <pc:spChg chg="add mod">
          <ac:chgData name="Duc Vo Ngoc" userId="5e23693b5379ecc4" providerId="LiveId" clId="{B3A1BABF-DFE8-4811-AFB5-E0F62557F9F9}" dt="2019-12-06T01:45:59.767" v="1563" actId="14100"/>
          <ac:spMkLst>
            <pc:docMk/>
            <pc:sldMk cId="243088282" sldId="271"/>
            <ac:spMk id="8" creationId="{78895385-AE99-48EA-922F-880A1EDB7454}"/>
          </ac:spMkLst>
        </pc:spChg>
        <pc:spChg chg="add mod">
          <ac:chgData name="Duc Vo Ngoc" userId="5e23693b5379ecc4" providerId="LiveId" clId="{B3A1BABF-DFE8-4811-AFB5-E0F62557F9F9}" dt="2019-12-06T01:46:06.879" v="1564" actId="14100"/>
          <ac:spMkLst>
            <pc:docMk/>
            <pc:sldMk cId="243088282" sldId="271"/>
            <ac:spMk id="9" creationId="{D7B5D950-4B3D-429C-9129-B334E689A016}"/>
          </ac:spMkLst>
        </pc:spChg>
        <pc:spChg chg="add mod">
          <ac:chgData name="Duc Vo Ngoc" userId="5e23693b5379ecc4" providerId="LiveId" clId="{B3A1BABF-DFE8-4811-AFB5-E0F62557F9F9}" dt="2019-12-06T01:46:12.472" v="1565" actId="14100"/>
          <ac:spMkLst>
            <pc:docMk/>
            <pc:sldMk cId="243088282" sldId="271"/>
            <ac:spMk id="10" creationId="{07B63471-1386-4E61-8EA4-3D5916F03734}"/>
          </ac:spMkLst>
        </pc:spChg>
        <pc:spChg chg="add mod">
          <ac:chgData name="Duc Vo Ngoc" userId="5e23693b5379ecc4" providerId="LiveId" clId="{B3A1BABF-DFE8-4811-AFB5-E0F62557F9F9}" dt="2019-12-06T01:44:35.063" v="1542" actId="14100"/>
          <ac:spMkLst>
            <pc:docMk/>
            <pc:sldMk cId="243088282" sldId="271"/>
            <ac:spMk id="11" creationId="{186FFEC1-D0BF-45F7-893D-C811F0B98A3D}"/>
          </ac:spMkLst>
        </pc:spChg>
      </pc:sldChg>
      <pc:sldChg chg="addSp delSp modSp add delAnim modAnim">
        <pc:chgData name="Duc Vo Ngoc" userId="5e23693b5379ecc4" providerId="LiveId" clId="{B3A1BABF-DFE8-4811-AFB5-E0F62557F9F9}" dt="2019-12-06T01:34:32.509" v="1351"/>
        <pc:sldMkLst>
          <pc:docMk/>
          <pc:sldMk cId="307263498" sldId="272"/>
        </pc:sldMkLst>
        <pc:spChg chg="add del mod">
          <ac:chgData name="Duc Vo Ngoc" userId="5e23693b5379ecc4" providerId="LiveId" clId="{B3A1BABF-DFE8-4811-AFB5-E0F62557F9F9}" dt="2019-12-06T01:25:41.953" v="1264" actId="478"/>
          <ac:spMkLst>
            <pc:docMk/>
            <pc:sldMk cId="307263498" sldId="272"/>
            <ac:spMk id="2" creationId="{9E279B07-70C5-4AF0-B8E8-AAAB18AD5FBE}"/>
          </ac:spMkLst>
        </pc:spChg>
        <pc:spChg chg="add del mod">
          <ac:chgData name="Duc Vo Ngoc" userId="5e23693b5379ecc4" providerId="LiveId" clId="{B3A1BABF-DFE8-4811-AFB5-E0F62557F9F9}" dt="2019-12-06T01:24:29.079" v="1257" actId="478"/>
          <ac:spMkLst>
            <pc:docMk/>
            <pc:sldMk cId="307263498" sldId="272"/>
            <ac:spMk id="3" creationId="{2A7849EB-1355-403E-B602-DAF20DE8EA74}"/>
          </ac:spMkLst>
        </pc:spChg>
        <pc:spChg chg="mod">
          <ac:chgData name="Duc Vo Ngoc" userId="5e23693b5379ecc4" providerId="LiveId" clId="{B3A1BABF-DFE8-4811-AFB5-E0F62557F9F9}" dt="2019-12-06T01:17:34.204" v="1246" actId="20577"/>
          <ac:spMkLst>
            <pc:docMk/>
            <pc:sldMk cId="307263498" sldId="272"/>
            <ac:spMk id="5" creationId="{56419E1C-E959-4E56-A022-7B506FCC5D9E}"/>
          </ac:spMkLst>
        </pc:spChg>
        <pc:spChg chg="del">
          <ac:chgData name="Duc Vo Ngoc" userId="5e23693b5379ecc4" providerId="LiveId" clId="{B3A1BABF-DFE8-4811-AFB5-E0F62557F9F9}" dt="2019-12-06T01:17:27.922" v="1239" actId="478"/>
          <ac:spMkLst>
            <pc:docMk/>
            <pc:sldMk cId="307263498" sldId="272"/>
            <ac:spMk id="6" creationId="{D038FC81-FAF7-4DB5-9BF3-4C205255C4AC}"/>
          </ac:spMkLst>
        </pc:spChg>
        <pc:spChg chg="del">
          <ac:chgData name="Duc Vo Ngoc" userId="5e23693b5379ecc4" providerId="LiveId" clId="{B3A1BABF-DFE8-4811-AFB5-E0F62557F9F9}" dt="2019-12-06T01:17:27.922" v="1239" actId="478"/>
          <ac:spMkLst>
            <pc:docMk/>
            <pc:sldMk cId="307263498" sldId="272"/>
            <ac:spMk id="7" creationId="{3708B6F4-F0FE-4492-8EA5-5A1036FF206E}"/>
          </ac:spMkLst>
        </pc:spChg>
        <pc:spChg chg="del">
          <ac:chgData name="Duc Vo Ngoc" userId="5e23693b5379ecc4" providerId="LiveId" clId="{B3A1BABF-DFE8-4811-AFB5-E0F62557F9F9}" dt="2019-12-06T01:17:27.922" v="1239" actId="478"/>
          <ac:spMkLst>
            <pc:docMk/>
            <pc:sldMk cId="307263498" sldId="272"/>
            <ac:spMk id="8" creationId="{63CB2E22-3D06-429F-A31E-6CD28C3BB2C0}"/>
          </ac:spMkLst>
        </pc:spChg>
        <pc:spChg chg="del">
          <ac:chgData name="Duc Vo Ngoc" userId="5e23693b5379ecc4" providerId="LiveId" clId="{B3A1BABF-DFE8-4811-AFB5-E0F62557F9F9}" dt="2019-12-06T01:17:27.922" v="1239" actId="478"/>
          <ac:spMkLst>
            <pc:docMk/>
            <pc:sldMk cId="307263498" sldId="272"/>
            <ac:spMk id="9" creationId="{8F81CDA1-BC04-4FEE-9F7A-C7F74E6C44EF}"/>
          </ac:spMkLst>
        </pc:spChg>
        <pc:spChg chg="del">
          <ac:chgData name="Duc Vo Ngoc" userId="5e23693b5379ecc4" providerId="LiveId" clId="{B3A1BABF-DFE8-4811-AFB5-E0F62557F9F9}" dt="2019-12-06T01:17:27.922" v="1239" actId="478"/>
          <ac:spMkLst>
            <pc:docMk/>
            <pc:sldMk cId="307263498" sldId="272"/>
            <ac:spMk id="10" creationId="{42AA437D-BA2C-4CF4-96C7-CDF832E17CAB}"/>
          </ac:spMkLst>
        </pc:spChg>
        <pc:spChg chg="add del mod">
          <ac:chgData name="Duc Vo Ngoc" userId="5e23693b5379ecc4" providerId="LiveId" clId="{B3A1BABF-DFE8-4811-AFB5-E0F62557F9F9}" dt="2019-12-06T01:25:41.953" v="1264" actId="478"/>
          <ac:spMkLst>
            <pc:docMk/>
            <pc:sldMk cId="307263498" sldId="272"/>
            <ac:spMk id="11" creationId="{E224A652-5DAF-48BD-A5A2-CCE1B11E05CF}"/>
          </ac:spMkLst>
        </pc:spChg>
        <pc:spChg chg="add mod ord">
          <ac:chgData name="Duc Vo Ngoc" userId="5e23693b5379ecc4" providerId="LiveId" clId="{B3A1BABF-DFE8-4811-AFB5-E0F62557F9F9}" dt="2019-12-06T01:29:24.813" v="1305" actId="1076"/>
          <ac:spMkLst>
            <pc:docMk/>
            <pc:sldMk cId="307263498" sldId="272"/>
            <ac:spMk id="14" creationId="{5AB353D2-C68B-4FAE-9041-9F5EE384E6D0}"/>
          </ac:spMkLst>
        </pc:spChg>
        <pc:spChg chg="add mod">
          <ac:chgData name="Duc Vo Ngoc" userId="5e23693b5379ecc4" providerId="LiveId" clId="{B3A1BABF-DFE8-4811-AFB5-E0F62557F9F9}" dt="2019-12-06T01:30:59.298" v="1319" actId="20577"/>
          <ac:spMkLst>
            <pc:docMk/>
            <pc:sldMk cId="307263498" sldId="272"/>
            <ac:spMk id="17" creationId="{878910F7-9E6B-47AE-88E0-8E8BAE908652}"/>
          </ac:spMkLst>
        </pc:spChg>
        <pc:spChg chg="add mod">
          <ac:chgData name="Duc Vo Ngoc" userId="5e23693b5379ecc4" providerId="LiveId" clId="{B3A1BABF-DFE8-4811-AFB5-E0F62557F9F9}" dt="2019-12-06T01:33:09.589" v="1336" actId="2085"/>
          <ac:spMkLst>
            <pc:docMk/>
            <pc:sldMk cId="307263498" sldId="272"/>
            <ac:spMk id="20" creationId="{E8D48DFA-92E7-4B61-855F-8850B5A9C2E3}"/>
          </ac:spMkLst>
        </pc:spChg>
        <pc:picChg chg="add mod">
          <ac:chgData name="Duc Vo Ngoc" userId="5e23693b5379ecc4" providerId="LiveId" clId="{B3A1BABF-DFE8-4811-AFB5-E0F62557F9F9}" dt="2019-12-06T01:29:24.813" v="1305" actId="1076"/>
          <ac:picMkLst>
            <pc:docMk/>
            <pc:sldMk cId="307263498" sldId="272"/>
            <ac:picMk id="13" creationId="{A08550D7-8915-4165-B112-850E44F192D0}"/>
          </ac:picMkLst>
        </pc:picChg>
        <pc:picChg chg="add mod">
          <ac:chgData name="Duc Vo Ngoc" userId="5e23693b5379ecc4" providerId="LiveId" clId="{B3A1BABF-DFE8-4811-AFB5-E0F62557F9F9}" dt="2019-12-06T01:30:25.349" v="1308" actId="1076"/>
          <ac:picMkLst>
            <pc:docMk/>
            <pc:sldMk cId="307263498" sldId="272"/>
            <ac:picMk id="16" creationId="{039B0FE0-29E1-4584-BFCF-6BB56A8618E8}"/>
          </ac:picMkLst>
        </pc:picChg>
        <pc:picChg chg="add mod">
          <ac:chgData name="Duc Vo Ngoc" userId="5e23693b5379ecc4" providerId="LiveId" clId="{B3A1BABF-DFE8-4811-AFB5-E0F62557F9F9}" dt="2019-12-06T01:31:29.704" v="1331" actId="1036"/>
          <ac:picMkLst>
            <pc:docMk/>
            <pc:sldMk cId="307263498" sldId="272"/>
            <ac:picMk id="19" creationId="{F2DE57DE-0572-44DC-AE96-661BDE0CB15F}"/>
          </ac:picMkLst>
        </pc:picChg>
        <pc:picChg chg="add mod">
          <ac:chgData name="Duc Vo Ngoc" userId="5e23693b5379ecc4" providerId="LiveId" clId="{B3A1BABF-DFE8-4811-AFB5-E0F62557F9F9}" dt="2019-12-06T01:34:03.701" v="1345" actId="1076"/>
          <ac:picMkLst>
            <pc:docMk/>
            <pc:sldMk cId="307263498" sldId="272"/>
            <ac:picMk id="22" creationId="{CE415489-F221-4D4E-922F-32CA74027E0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78C370-282D-4FF9-9B15-6EAE9C7EFC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3AADEFA-CBFA-4B40-B561-7B67696FBE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Vision</a:t>
          </a:r>
        </a:p>
      </dgm:t>
    </dgm:pt>
    <dgm:pt modelId="{5170E92E-A7AE-4BDE-974B-5A2AA5A4E68C}" type="parTrans" cxnId="{CCB45C45-E8D2-493C-8D80-C1075D42C24F}">
      <dgm:prSet/>
      <dgm:spPr/>
      <dgm:t>
        <a:bodyPr/>
        <a:lstStyle/>
        <a:p>
          <a:endParaRPr lang="en-US"/>
        </a:p>
      </dgm:t>
    </dgm:pt>
    <dgm:pt modelId="{2B17E83F-301C-4723-B396-008C43E56430}" type="sibTrans" cxnId="{CCB45C45-E8D2-493C-8D80-C1075D42C24F}">
      <dgm:prSet/>
      <dgm:spPr/>
      <dgm:t>
        <a:bodyPr/>
        <a:lstStyle/>
        <a:p>
          <a:endParaRPr lang="en-US"/>
        </a:p>
      </dgm:t>
    </dgm:pt>
    <dgm:pt modelId="{C278F21E-3866-492E-B61E-83150D8C7C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Demo</a:t>
          </a:r>
        </a:p>
      </dgm:t>
    </dgm:pt>
    <dgm:pt modelId="{BAE1206A-24B5-4931-B84A-29BC703D3DDE}" type="parTrans" cxnId="{8E8BF9A2-C1D6-44B2-AFEC-A51505703E57}">
      <dgm:prSet/>
      <dgm:spPr/>
      <dgm:t>
        <a:bodyPr/>
        <a:lstStyle/>
        <a:p>
          <a:endParaRPr lang="en-US"/>
        </a:p>
      </dgm:t>
    </dgm:pt>
    <dgm:pt modelId="{42D3F474-5899-472E-9A87-085028A384A1}" type="sibTrans" cxnId="{8E8BF9A2-C1D6-44B2-AFEC-A51505703E57}">
      <dgm:prSet/>
      <dgm:spPr/>
      <dgm:t>
        <a:bodyPr/>
        <a:lstStyle/>
        <a:p>
          <a:endParaRPr lang="en-US"/>
        </a:p>
      </dgm:t>
    </dgm:pt>
    <dgm:pt modelId="{5849DE00-896D-4637-8857-17CCD74AB94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Management</a:t>
          </a:r>
          <a:endParaRPr lang="en-US" dirty="0"/>
        </a:p>
      </dgm:t>
    </dgm:pt>
    <dgm:pt modelId="{D70477F3-378B-4D98-9979-8849DCFE906A}" type="parTrans" cxnId="{B6B4C36F-BAFF-47DF-B321-ED426B8AA028}">
      <dgm:prSet/>
      <dgm:spPr/>
      <dgm:t>
        <a:bodyPr/>
        <a:lstStyle/>
        <a:p>
          <a:endParaRPr lang="en-US"/>
        </a:p>
      </dgm:t>
    </dgm:pt>
    <dgm:pt modelId="{E94BD44B-E220-46C4-9398-345FBE134DD9}" type="sibTrans" cxnId="{B6B4C36F-BAFF-47DF-B321-ED426B8AA028}">
      <dgm:prSet/>
      <dgm:spPr/>
      <dgm:t>
        <a:bodyPr/>
        <a:lstStyle/>
        <a:p>
          <a:endParaRPr lang="en-US"/>
        </a:p>
      </dgm:t>
    </dgm:pt>
    <dgm:pt modelId="{F7E997D4-5B53-4EE3-8657-0608F84AC7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Architecture</a:t>
          </a:r>
        </a:p>
      </dgm:t>
    </dgm:pt>
    <dgm:pt modelId="{DE9B6958-2A48-45E8-8FB5-B515467C2C1C}" type="parTrans" cxnId="{522F5917-4EB5-41C6-8E86-9FE63E4D1E6A}">
      <dgm:prSet/>
      <dgm:spPr/>
      <dgm:t>
        <a:bodyPr/>
        <a:lstStyle/>
        <a:p>
          <a:endParaRPr lang="en-US"/>
        </a:p>
      </dgm:t>
    </dgm:pt>
    <dgm:pt modelId="{4CA7FCC8-22B6-4892-9038-8932BE17A995}" type="sibTrans" cxnId="{522F5917-4EB5-41C6-8E86-9FE63E4D1E6A}">
      <dgm:prSet/>
      <dgm:spPr/>
      <dgm:t>
        <a:bodyPr/>
        <a:lstStyle/>
        <a:p>
          <a:endParaRPr lang="en-US"/>
        </a:p>
      </dgm:t>
    </dgm:pt>
    <dgm:pt modelId="{AFAE8E26-5F03-410C-BC21-01518A5ECA7A}" type="pres">
      <dgm:prSet presAssocID="{0278C370-282D-4FF9-9B15-6EAE9C7EFC9F}" presName="root" presStyleCnt="0">
        <dgm:presLayoutVars>
          <dgm:dir/>
          <dgm:resizeHandles val="exact"/>
        </dgm:presLayoutVars>
      </dgm:prSet>
      <dgm:spPr/>
    </dgm:pt>
    <dgm:pt modelId="{35800C2A-735C-40B4-BCFC-1876C522A545}" type="pres">
      <dgm:prSet presAssocID="{13AADEFA-CBFA-4B40-B561-7B67696FBEE0}" presName="compNode" presStyleCnt="0"/>
      <dgm:spPr/>
    </dgm:pt>
    <dgm:pt modelId="{1BB5BDDB-6A89-46FF-B431-7FD61CB93BB3}" type="pres">
      <dgm:prSet presAssocID="{13AADEFA-CBFA-4B40-B561-7B67696FBEE0}" presName="bgRect" presStyleLbl="bgShp" presStyleIdx="0" presStyleCnt="4"/>
      <dgm:spPr/>
    </dgm:pt>
    <dgm:pt modelId="{E43DCA4B-A8E6-4892-BC88-280F47ED21D3}" type="pres">
      <dgm:prSet presAssocID="{13AADEFA-CBFA-4B40-B561-7B67696FBE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C1475C3E-4954-4AA2-8313-346A39406D0B}" type="pres">
      <dgm:prSet presAssocID="{13AADEFA-CBFA-4B40-B561-7B67696FBEE0}" presName="spaceRect" presStyleCnt="0"/>
      <dgm:spPr/>
    </dgm:pt>
    <dgm:pt modelId="{276D9EBA-F08A-4208-B37F-49EDEBF64CFA}" type="pres">
      <dgm:prSet presAssocID="{13AADEFA-CBFA-4B40-B561-7B67696FBEE0}" presName="parTx" presStyleLbl="revTx" presStyleIdx="0" presStyleCnt="4">
        <dgm:presLayoutVars>
          <dgm:chMax val="0"/>
          <dgm:chPref val="0"/>
        </dgm:presLayoutVars>
      </dgm:prSet>
      <dgm:spPr/>
    </dgm:pt>
    <dgm:pt modelId="{F820C777-D58E-4EF1-9CF7-458C49D1D91E}" type="pres">
      <dgm:prSet presAssocID="{2B17E83F-301C-4723-B396-008C43E56430}" presName="sibTrans" presStyleCnt="0"/>
      <dgm:spPr/>
    </dgm:pt>
    <dgm:pt modelId="{5F9BF01E-0B82-414A-8A47-6A2F3FB69119}" type="pres">
      <dgm:prSet presAssocID="{C278F21E-3866-492E-B61E-83150D8C7C17}" presName="compNode" presStyleCnt="0"/>
      <dgm:spPr/>
    </dgm:pt>
    <dgm:pt modelId="{E4BED035-5813-4EBC-83BC-455E01A508E6}" type="pres">
      <dgm:prSet presAssocID="{C278F21E-3866-492E-B61E-83150D8C7C17}" presName="bgRect" presStyleLbl="bgShp" presStyleIdx="1" presStyleCnt="4"/>
      <dgm:spPr/>
    </dgm:pt>
    <dgm:pt modelId="{01FEC3E2-034C-4C52-AA98-2B560752E69A}" type="pres">
      <dgm:prSet presAssocID="{C278F21E-3866-492E-B61E-83150D8C7C1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2F9DCA58-98E0-48AB-8647-17C0742C34D0}" type="pres">
      <dgm:prSet presAssocID="{C278F21E-3866-492E-B61E-83150D8C7C17}" presName="spaceRect" presStyleCnt="0"/>
      <dgm:spPr/>
    </dgm:pt>
    <dgm:pt modelId="{59786EBB-AF81-4D6F-85EF-45BF80B597DE}" type="pres">
      <dgm:prSet presAssocID="{C278F21E-3866-492E-B61E-83150D8C7C17}" presName="parTx" presStyleLbl="revTx" presStyleIdx="1" presStyleCnt="4">
        <dgm:presLayoutVars>
          <dgm:chMax val="0"/>
          <dgm:chPref val="0"/>
        </dgm:presLayoutVars>
      </dgm:prSet>
      <dgm:spPr/>
    </dgm:pt>
    <dgm:pt modelId="{6D195EE8-84CE-4390-AF65-D04FC3D5F407}" type="pres">
      <dgm:prSet presAssocID="{42D3F474-5899-472E-9A87-085028A384A1}" presName="sibTrans" presStyleCnt="0"/>
      <dgm:spPr/>
    </dgm:pt>
    <dgm:pt modelId="{5B54ECA4-744C-4CFB-B928-2E3F95DF55D9}" type="pres">
      <dgm:prSet presAssocID="{5849DE00-896D-4637-8857-17CCD74AB94A}" presName="compNode" presStyleCnt="0"/>
      <dgm:spPr/>
    </dgm:pt>
    <dgm:pt modelId="{8FA83227-2111-4E36-90F2-C92C06F8D4D3}" type="pres">
      <dgm:prSet presAssocID="{5849DE00-896D-4637-8857-17CCD74AB94A}" presName="bgRect" presStyleLbl="bgShp" presStyleIdx="2" presStyleCnt="4"/>
      <dgm:spPr/>
    </dgm:pt>
    <dgm:pt modelId="{67DB7C0A-CD04-4667-B249-EB2A94DD1640}" type="pres">
      <dgm:prSet presAssocID="{5849DE00-896D-4637-8857-17CCD74AB94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A0949D2-A2C3-481E-9EC3-D5B9DCE13246}" type="pres">
      <dgm:prSet presAssocID="{5849DE00-896D-4637-8857-17CCD74AB94A}" presName="spaceRect" presStyleCnt="0"/>
      <dgm:spPr/>
    </dgm:pt>
    <dgm:pt modelId="{5015F1BB-1575-447D-9752-8FB8A422633C}" type="pres">
      <dgm:prSet presAssocID="{5849DE00-896D-4637-8857-17CCD74AB94A}" presName="parTx" presStyleLbl="revTx" presStyleIdx="2" presStyleCnt="4">
        <dgm:presLayoutVars>
          <dgm:chMax val="0"/>
          <dgm:chPref val="0"/>
        </dgm:presLayoutVars>
      </dgm:prSet>
      <dgm:spPr/>
    </dgm:pt>
    <dgm:pt modelId="{1297592A-CAB6-4142-B957-ADBB49DC3794}" type="pres">
      <dgm:prSet presAssocID="{E94BD44B-E220-46C4-9398-345FBE134DD9}" presName="sibTrans" presStyleCnt="0"/>
      <dgm:spPr/>
    </dgm:pt>
    <dgm:pt modelId="{2CB881D5-49E4-431B-816F-77BB0E19EF2D}" type="pres">
      <dgm:prSet presAssocID="{F7E997D4-5B53-4EE3-8657-0608F84AC706}" presName="compNode" presStyleCnt="0"/>
      <dgm:spPr/>
    </dgm:pt>
    <dgm:pt modelId="{BF0E1036-AB87-4C9C-A872-215F7A52DEEE}" type="pres">
      <dgm:prSet presAssocID="{F7E997D4-5B53-4EE3-8657-0608F84AC706}" presName="bgRect" presStyleLbl="bgShp" presStyleIdx="3" presStyleCnt="4"/>
      <dgm:spPr/>
    </dgm:pt>
    <dgm:pt modelId="{82ECF2D4-3F18-4908-B487-4ECDB89F53DD}" type="pres">
      <dgm:prSet presAssocID="{F7E997D4-5B53-4EE3-8657-0608F84AC7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5A3B97A-0E8B-4672-B5C8-99C56223CAC0}" type="pres">
      <dgm:prSet presAssocID="{F7E997D4-5B53-4EE3-8657-0608F84AC706}" presName="spaceRect" presStyleCnt="0"/>
      <dgm:spPr/>
    </dgm:pt>
    <dgm:pt modelId="{E7618B73-9CA1-4420-B4E5-571684474D48}" type="pres">
      <dgm:prSet presAssocID="{F7E997D4-5B53-4EE3-8657-0608F84AC70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22F5917-4EB5-41C6-8E86-9FE63E4D1E6A}" srcId="{0278C370-282D-4FF9-9B15-6EAE9C7EFC9F}" destId="{F7E997D4-5B53-4EE3-8657-0608F84AC706}" srcOrd="3" destOrd="0" parTransId="{DE9B6958-2A48-45E8-8FB5-B515467C2C1C}" sibTransId="{4CA7FCC8-22B6-4892-9038-8932BE17A995}"/>
    <dgm:cxn modelId="{50D30A25-F3F7-4586-A1EE-2F27F57B1461}" type="presOf" srcId="{5849DE00-896D-4637-8857-17CCD74AB94A}" destId="{5015F1BB-1575-447D-9752-8FB8A422633C}" srcOrd="0" destOrd="0" presId="urn:microsoft.com/office/officeart/2018/2/layout/IconVerticalSolidList"/>
    <dgm:cxn modelId="{2E30B239-0FC7-4649-9C81-4CA2B0FA01FF}" type="presOf" srcId="{0278C370-282D-4FF9-9B15-6EAE9C7EFC9F}" destId="{AFAE8E26-5F03-410C-BC21-01518A5ECA7A}" srcOrd="0" destOrd="0" presId="urn:microsoft.com/office/officeart/2018/2/layout/IconVerticalSolidList"/>
    <dgm:cxn modelId="{4F88EA41-472D-4FC8-B4B0-DE420F2D7D8F}" type="presOf" srcId="{13AADEFA-CBFA-4B40-B561-7B67696FBEE0}" destId="{276D9EBA-F08A-4208-B37F-49EDEBF64CFA}" srcOrd="0" destOrd="0" presId="urn:microsoft.com/office/officeart/2018/2/layout/IconVerticalSolidList"/>
    <dgm:cxn modelId="{CCB45C45-E8D2-493C-8D80-C1075D42C24F}" srcId="{0278C370-282D-4FF9-9B15-6EAE9C7EFC9F}" destId="{13AADEFA-CBFA-4B40-B561-7B67696FBEE0}" srcOrd="0" destOrd="0" parTransId="{5170E92E-A7AE-4BDE-974B-5A2AA5A4E68C}" sibTransId="{2B17E83F-301C-4723-B396-008C43E56430}"/>
    <dgm:cxn modelId="{B6B4C36F-BAFF-47DF-B321-ED426B8AA028}" srcId="{0278C370-282D-4FF9-9B15-6EAE9C7EFC9F}" destId="{5849DE00-896D-4637-8857-17CCD74AB94A}" srcOrd="2" destOrd="0" parTransId="{D70477F3-378B-4D98-9979-8849DCFE906A}" sibTransId="{E94BD44B-E220-46C4-9398-345FBE134DD9}"/>
    <dgm:cxn modelId="{F8EED171-9375-46CD-922A-283815A7D335}" type="presOf" srcId="{C278F21E-3866-492E-B61E-83150D8C7C17}" destId="{59786EBB-AF81-4D6F-85EF-45BF80B597DE}" srcOrd="0" destOrd="0" presId="urn:microsoft.com/office/officeart/2018/2/layout/IconVerticalSolidList"/>
    <dgm:cxn modelId="{8E8BF9A2-C1D6-44B2-AFEC-A51505703E57}" srcId="{0278C370-282D-4FF9-9B15-6EAE9C7EFC9F}" destId="{C278F21E-3866-492E-B61E-83150D8C7C17}" srcOrd="1" destOrd="0" parTransId="{BAE1206A-24B5-4931-B84A-29BC703D3DDE}" sibTransId="{42D3F474-5899-472E-9A87-085028A384A1}"/>
    <dgm:cxn modelId="{92BA7AD1-4D92-484F-9B07-F44134A76EA7}" type="presOf" srcId="{F7E997D4-5B53-4EE3-8657-0608F84AC706}" destId="{E7618B73-9CA1-4420-B4E5-571684474D48}" srcOrd="0" destOrd="0" presId="urn:microsoft.com/office/officeart/2018/2/layout/IconVerticalSolidList"/>
    <dgm:cxn modelId="{35D32608-B63E-49F6-8372-E3E0DF2D3684}" type="presParOf" srcId="{AFAE8E26-5F03-410C-BC21-01518A5ECA7A}" destId="{35800C2A-735C-40B4-BCFC-1876C522A545}" srcOrd="0" destOrd="0" presId="urn:microsoft.com/office/officeart/2018/2/layout/IconVerticalSolidList"/>
    <dgm:cxn modelId="{326818D8-7096-42D0-A739-7292E19EE4C1}" type="presParOf" srcId="{35800C2A-735C-40B4-BCFC-1876C522A545}" destId="{1BB5BDDB-6A89-46FF-B431-7FD61CB93BB3}" srcOrd="0" destOrd="0" presId="urn:microsoft.com/office/officeart/2018/2/layout/IconVerticalSolidList"/>
    <dgm:cxn modelId="{99DA099A-4DC0-48AB-ADE5-BE155B030C4A}" type="presParOf" srcId="{35800C2A-735C-40B4-BCFC-1876C522A545}" destId="{E43DCA4B-A8E6-4892-BC88-280F47ED21D3}" srcOrd="1" destOrd="0" presId="urn:microsoft.com/office/officeart/2018/2/layout/IconVerticalSolidList"/>
    <dgm:cxn modelId="{C1F1032E-B0D3-4993-92B6-579C3A48A39F}" type="presParOf" srcId="{35800C2A-735C-40B4-BCFC-1876C522A545}" destId="{C1475C3E-4954-4AA2-8313-346A39406D0B}" srcOrd="2" destOrd="0" presId="urn:microsoft.com/office/officeart/2018/2/layout/IconVerticalSolidList"/>
    <dgm:cxn modelId="{88393C80-E6CF-40DA-88D9-46E331C2FEBA}" type="presParOf" srcId="{35800C2A-735C-40B4-BCFC-1876C522A545}" destId="{276D9EBA-F08A-4208-B37F-49EDEBF64CFA}" srcOrd="3" destOrd="0" presId="urn:microsoft.com/office/officeart/2018/2/layout/IconVerticalSolidList"/>
    <dgm:cxn modelId="{3D4FE02C-6CDD-4919-8776-29359C0236CD}" type="presParOf" srcId="{AFAE8E26-5F03-410C-BC21-01518A5ECA7A}" destId="{F820C777-D58E-4EF1-9CF7-458C49D1D91E}" srcOrd="1" destOrd="0" presId="urn:microsoft.com/office/officeart/2018/2/layout/IconVerticalSolidList"/>
    <dgm:cxn modelId="{D949E0EC-8E21-4688-B7A9-A59C271CD4E1}" type="presParOf" srcId="{AFAE8E26-5F03-410C-BC21-01518A5ECA7A}" destId="{5F9BF01E-0B82-414A-8A47-6A2F3FB69119}" srcOrd="2" destOrd="0" presId="urn:microsoft.com/office/officeart/2018/2/layout/IconVerticalSolidList"/>
    <dgm:cxn modelId="{B7AE01E0-4A88-4BC1-A9C1-EA4F30FBDF1C}" type="presParOf" srcId="{5F9BF01E-0B82-414A-8A47-6A2F3FB69119}" destId="{E4BED035-5813-4EBC-83BC-455E01A508E6}" srcOrd="0" destOrd="0" presId="urn:microsoft.com/office/officeart/2018/2/layout/IconVerticalSolidList"/>
    <dgm:cxn modelId="{C446B42C-C519-4FC1-A505-CE3C72B33FBB}" type="presParOf" srcId="{5F9BF01E-0B82-414A-8A47-6A2F3FB69119}" destId="{01FEC3E2-034C-4C52-AA98-2B560752E69A}" srcOrd="1" destOrd="0" presId="urn:microsoft.com/office/officeart/2018/2/layout/IconVerticalSolidList"/>
    <dgm:cxn modelId="{5E3DE9DE-B599-45DB-96A2-84FADB4AD427}" type="presParOf" srcId="{5F9BF01E-0B82-414A-8A47-6A2F3FB69119}" destId="{2F9DCA58-98E0-48AB-8647-17C0742C34D0}" srcOrd="2" destOrd="0" presId="urn:microsoft.com/office/officeart/2018/2/layout/IconVerticalSolidList"/>
    <dgm:cxn modelId="{8C01B9B5-9302-47E5-AB6D-A1C07CCC2760}" type="presParOf" srcId="{5F9BF01E-0B82-414A-8A47-6A2F3FB69119}" destId="{59786EBB-AF81-4D6F-85EF-45BF80B597DE}" srcOrd="3" destOrd="0" presId="urn:microsoft.com/office/officeart/2018/2/layout/IconVerticalSolidList"/>
    <dgm:cxn modelId="{C518ACCF-F033-41D1-93AB-42E97767FDAC}" type="presParOf" srcId="{AFAE8E26-5F03-410C-BC21-01518A5ECA7A}" destId="{6D195EE8-84CE-4390-AF65-D04FC3D5F407}" srcOrd="3" destOrd="0" presId="urn:microsoft.com/office/officeart/2018/2/layout/IconVerticalSolidList"/>
    <dgm:cxn modelId="{F3EC8DB6-F304-47B0-A925-A293BF1E9CCF}" type="presParOf" srcId="{AFAE8E26-5F03-410C-BC21-01518A5ECA7A}" destId="{5B54ECA4-744C-4CFB-B928-2E3F95DF55D9}" srcOrd="4" destOrd="0" presId="urn:microsoft.com/office/officeart/2018/2/layout/IconVerticalSolidList"/>
    <dgm:cxn modelId="{15E0A297-BFDA-4C1A-AEF1-B96D8220C959}" type="presParOf" srcId="{5B54ECA4-744C-4CFB-B928-2E3F95DF55D9}" destId="{8FA83227-2111-4E36-90F2-C92C06F8D4D3}" srcOrd="0" destOrd="0" presId="urn:microsoft.com/office/officeart/2018/2/layout/IconVerticalSolidList"/>
    <dgm:cxn modelId="{3A545752-F823-4BE5-BE99-96F9165A351E}" type="presParOf" srcId="{5B54ECA4-744C-4CFB-B928-2E3F95DF55D9}" destId="{67DB7C0A-CD04-4667-B249-EB2A94DD1640}" srcOrd="1" destOrd="0" presId="urn:microsoft.com/office/officeart/2018/2/layout/IconVerticalSolidList"/>
    <dgm:cxn modelId="{14E1B150-4523-4A51-AD5A-AAE5873671A6}" type="presParOf" srcId="{5B54ECA4-744C-4CFB-B928-2E3F95DF55D9}" destId="{3A0949D2-A2C3-481E-9EC3-D5B9DCE13246}" srcOrd="2" destOrd="0" presId="urn:microsoft.com/office/officeart/2018/2/layout/IconVerticalSolidList"/>
    <dgm:cxn modelId="{725CEF3C-F1C9-4FDF-B061-33A7F5B0372D}" type="presParOf" srcId="{5B54ECA4-744C-4CFB-B928-2E3F95DF55D9}" destId="{5015F1BB-1575-447D-9752-8FB8A422633C}" srcOrd="3" destOrd="0" presId="urn:microsoft.com/office/officeart/2018/2/layout/IconVerticalSolidList"/>
    <dgm:cxn modelId="{DA774171-550C-470E-B337-5FE9ECB8C479}" type="presParOf" srcId="{AFAE8E26-5F03-410C-BC21-01518A5ECA7A}" destId="{1297592A-CAB6-4142-B957-ADBB49DC3794}" srcOrd="5" destOrd="0" presId="urn:microsoft.com/office/officeart/2018/2/layout/IconVerticalSolidList"/>
    <dgm:cxn modelId="{5413B81F-FDDB-4C82-A611-DD22D33B13DD}" type="presParOf" srcId="{AFAE8E26-5F03-410C-BC21-01518A5ECA7A}" destId="{2CB881D5-49E4-431B-816F-77BB0E19EF2D}" srcOrd="6" destOrd="0" presId="urn:microsoft.com/office/officeart/2018/2/layout/IconVerticalSolidList"/>
    <dgm:cxn modelId="{585B4EB3-C08A-4BD6-87CA-8969C5124BE6}" type="presParOf" srcId="{2CB881D5-49E4-431B-816F-77BB0E19EF2D}" destId="{BF0E1036-AB87-4C9C-A872-215F7A52DEEE}" srcOrd="0" destOrd="0" presId="urn:microsoft.com/office/officeart/2018/2/layout/IconVerticalSolidList"/>
    <dgm:cxn modelId="{A80D8C5E-B62D-4A18-A579-3F27B0E72BF9}" type="presParOf" srcId="{2CB881D5-49E4-431B-816F-77BB0E19EF2D}" destId="{82ECF2D4-3F18-4908-B487-4ECDB89F53DD}" srcOrd="1" destOrd="0" presId="urn:microsoft.com/office/officeart/2018/2/layout/IconVerticalSolidList"/>
    <dgm:cxn modelId="{62580026-1275-4B0D-80C1-DECEFB48325C}" type="presParOf" srcId="{2CB881D5-49E4-431B-816F-77BB0E19EF2D}" destId="{85A3B97A-0E8B-4672-B5C8-99C56223CAC0}" srcOrd="2" destOrd="0" presId="urn:microsoft.com/office/officeart/2018/2/layout/IconVerticalSolidList"/>
    <dgm:cxn modelId="{928F8317-2AC1-471F-AA77-B84154A8BEF4}" type="presParOf" srcId="{2CB881D5-49E4-431B-816F-77BB0E19EF2D}" destId="{E7618B73-9CA1-4420-B4E5-571684474D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5BDDB-6A89-46FF-B431-7FD61CB93BB3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DCA4B-A8E6-4892-BC88-280F47ED21D3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D9EBA-F08A-4208-B37F-49EDEBF64CFA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Vision</a:t>
          </a:r>
        </a:p>
      </dsp:txBody>
      <dsp:txXfrm>
        <a:off x="1429899" y="2442"/>
        <a:ext cx="5083704" cy="1238008"/>
      </dsp:txXfrm>
    </dsp:sp>
    <dsp:sp modelId="{E4BED035-5813-4EBC-83BC-455E01A508E6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EC3E2-034C-4C52-AA98-2B560752E69A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86EBB-AF81-4D6F-85EF-45BF80B597DE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Demo</a:t>
          </a:r>
        </a:p>
      </dsp:txBody>
      <dsp:txXfrm>
        <a:off x="1429899" y="1549953"/>
        <a:ext cx="5083704" cy="1238008"/>
      </dsp:txXfrm>
    </dsp:sp>
    <dsp:sp modelId="{8FA83227-2111-4E36-90F2-C92C06F8D4D3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B7C0A-CD04-4667-B249-EB2A94DD164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5F1BB-1575-447D-9752-8FB8A422633C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 Light" panose="020F0302020204030204"/>
            </a:rPr>
            <a:t>Management</a:t>
          </a:r>
          <a:endParaRPr lang="en-US" sz="2200" kern="1200" dirty="0"/>
        </a:p>
      </dsp:txBody>
      <dsp:txXfrm>
        <a:off x="1429899" y="3097464"/>
        <a:ext cx="5083704" cy="1238008"/>
      </dsp:txXfrm>
    </dsp:sp>
    <dsp:sp modelId="{BF0E1036-AB87-4C9C-A872-215F7A52DEEE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ECF2D4-3F18-4908-B487-4ECDB89F53DD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18B73-9CA1-4420-B4E5-571684474D48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Architecture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E076E-4AE3-457A-953D-FAC99BC9B659}" type="datetimeFigureOut">
              <a:rPr lang="de-DE"/>
              <a:t>26.06.2020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8CD61-7DF0-4A10-8C6E-1E32DAB2DB97}" type="slidenum">
              <a:rPr lang="de-DE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26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66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Vision - </a:t>
            </a:r>
            <a:r>
              <a:rPr lang="en-US" dirty="0" err="1">
                <a:cs typeface="Calibri"/>
              </a:rPr>
              <a:t>Anekdote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Intro, Agenda, Demo – 6 </a:t>
            </a:r>
            <a:r>
              <a:rPr lang="en-US" dirty="0" err="1">
                <a:cs typeface="Calibri"/>
              </a:rPr>
              <a:t>Minuten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Management Stuff – 6 </a:t>
            </a:r>
            <a:r>
              <a:rPr lang="en-US" dirty="0" err="1">
                <a:cs typeface="Calibri"/>
              </a:rPr>
              <a:t>Minuten</a:t>
            </a:r>
          </a:p>
          <a:p>
            <a:r>
              <a:rPr lang="en-US" dirty="0">
                <a:cs typeface="Calibri"/>
              </a:rPr>
              <a:t>Architecture – 6 </a:t>
            </a:r>
            <a:r>
              <a:rPr lang="en-US" dirty="0" err="1">
                <a:cs typeface="Calibri"/>
              </a:rPr>
              <a:t>Minuten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19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Project Manager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06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Quality, Clear Tasks/Features, Focus on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, Time Management (fair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, in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Quality, Clear Tasks/Features, Focus on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, Time Management (fair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, in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992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Quality, Clear Tasks/Features, Focus on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, Time Management (fair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, in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419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89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E9B1-6BA8-4C24-9F33-97C6F2A9C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66B7D-05F3-43F8-A239-1AD8FAA51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D1B0-7C9D-46E5-B52C-AF147982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CCFC6-18EC-432C-BBCB-D5D946C5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62E0C-8219-40A3-904C-BB5CD601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79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BFD0-A259-4806-AC73-AD8DA4DD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0DDB9-EE19-4AB5-A184-277F503E1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81B0-A352-4D72-B555-945364E4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3DD82-C3FA-4061-AD84-0E538520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8D76-E8FF-4B6B-83CB-1E9722BE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6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F5769-D07E-4D28-9AFF-7D42C38F8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5425BC-A238-4DC4-A8D6-24E1132AD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C7A7-BD9D-4FB8-9E71-BDDAFB7D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A374E-7368-4FEC-91A9-2FA22DC2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B28B1-F825-41A9-A9A2-62F916A3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3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FFE6-3B4A-447A-A3B1-0428A211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BF6C-EEE8-4C80-89B2-8B17E2454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09CD8-A395-4487-9F69-051250274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10E25-15B1-407C-8BBC-869E866AF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F109-C253-4D3F-A4C9-04A87263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8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28C9-3763-4553-8578-A732EFE2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D1F5-A720-4852-99DA-B96248460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AC2C-0EE6-4E43-B8F6-69CA0251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228FC-9A83-49E5-91BD-B6617F5E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5E13-3555-454B-953F-83F11F53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8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8F26-5A1F-4E60-A4DB-C2D8652B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AA5F4-92A3-40C5-A215-700F24B7A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821DE-579E-49B2-AE03-180E316A3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CD0E3-5309-424F-9F20-3CEB8AB8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B56EA-A7C3-4597-9FA5-52073B86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23199-2052-4E8D-9D4A-EE916D62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6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19E3-8BC0-4E69-8C60-ED01BB4F0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9D9FB-AFF9-4914-B289-0878D54FC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7FA88-CE48-4DC1-B6FE-F79412BAC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7EBF3-7FCA-4898-AE94-C635C3359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F10FB-3B3E-4E53-994D-892BCEEDE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D6DB55-C664-4A7F-920E-A1500189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8A0200-C697-4384-BAC3-4F2B9003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EA372-07AB-4EB7-9E9F-46DB4B6F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9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0053-C24E-4FC9-9EF7-63365786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ABE65-BA31-47F3-BAFB-3DF0E925F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20D62-6353-4271-9355-59AEE713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92391-DB0E-4711-BB4F-FD061021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0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321978-B34D-4A4D-B813-39AAD84C8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EB7BD-FD15-48E1-8430-6B795A72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F0C27-1153-463C-9E03-BE642785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1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3EE5-F2A1-4B7F-823F-746B9DA3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59096-2B4D-4900-B2B2-51F660158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0A390-074B-4CEF-8FA2-603567A15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08327-A8E1-4A23-9BA1-130FFF89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778FE-900B-482C-B714-C44CA26F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C1A7C-4D2D-469C-87E0-CF4ABF4C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1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1AFB-F9C5-4E67-94BA-2AFC4C4F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770283-303A-4EA0-A286-2740C1B84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3617E-FDED-4298-86E5-C497804DB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6DE93-FC4B-41B3-AD15-A3D1EE23C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2EEFC-FF11-4A38-862B-43595FBE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48FF2-42C8-4E9B-8927-96493E2A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5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DF229-4F38-4026-8B3D-9F0AD7D65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14E7E-3BD0-4598-8310-B506F7457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A779-98D9-4104-B27E-E8B45C63D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EC343-E0CD-436A-8456-52FD323F453F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9B2C8-5DB2-41AB-9BCE-BC0EC7D84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D21C-A734-4011-BC85-4D217D44D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4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ADCFF49-93E2-41F2-AA46-11982FC8E1A5}"/>
              </a:ext>
            </a:extLst>
          </p:cNvPr>
          <p:cNvSpPr/>
          <p:nvPr/>
        </p:nvSpPr>
        <p:spPr>
          <a:xfrm>
            <a:off x="3351236" y="362117"/>
            <a:ext cx="5879939" cy="587993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AutoShape 2">
            <a:extLst>
              <a:ext uri="{FF2B5EF4-FFF2-40B4-BE49-F238E27FC236}">
                <a16:creationId xmlns:a16="http://schemas.microsoft.com/office/drawing/2014/main" id="{63FFF395-1CEB-4B12-AA01-9C3CF0D3C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926782" y="4292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" name="Grafik 4">
            <a:extLst>
              <a:ext uri="{FF2B5EF4-FFF2-40B4-BE49-F238E27FC236}">
                <a16:creationId xmlns:a16="http://schemas.microsoft.com/office/drawing/2014/main" id="{3E2528E4-DBDC-4CDC-B395-FEA624F9F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8180" y="662244"/>
            <a:ext cx="7105834" cy="56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3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A8116B-E789-4244-8A8E-68D0E5B8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cxnSp>
        <p:nvCxnSpPr>
          <p:cNvPr id="4108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48102C-53FA-4CC4-A62F-312263A152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0808" y="492573"/>
            <a:ext cx="6239572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15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08E38C-8AD3-4BA7-B453-28F65C3823CA}"/>
              </a:ext>
            </a:extLst>
          </p:cNvPr>
          <p:cNvSpPr/>
          <p:nvPr/>
        </p:nvSpPr>
        <p:spPr>
          <a:xfrm>
            <a:off x="838200" y="2500312"/>
            <a:ext cx="2377440" cy="7305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Dennis Rein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4AE91C-4557-4294-8CB9-27914FC59139}"/>
              </a:ext>
            </a:extLst>
          </p:cNvPr>
          <p:cNvSpPr/>
          <p:nvPr/>
        </p:nvSpPr>
        <p:spPr>
          <a:xfrm>
            <a:off x="4191000" y="2500312"/>
            <a:ext cx="7162800" cy="7305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2000" b="1" dirty="0"/>
              <a:t>Project Manager</a:t>
            </a:r>
          </a:p>
          <a:p>
            <a:r>
              <a:rPr lang="de-DE" sz="2000" dirty="0"/>
              <a:t>Business Designer, </a:t>
            </a:r>
            <a:r>
              <a:rPr lang="de-DE" sz="2000" dirty="0" err="1"/>
              <a:t>Requirement</a:t>
            </a:r>
            <a:r>
              <a:rPr lang="de-DE" sz="2000" dirty="0"/>
              <a:t> </a:t>
            </a:r>
            <a:r>
              <a:rPr lang="de-DE" sz="2000" dirty="0" err="1"/>
              <a:t>Specifier</a:t>
            </a:r>
            <a:r>
              <a:rPr lang="de-DE" sz="2000" dirty="0"/>
              <a:t>, Designer, CCM</a:t>
            </a:r>
            <a:endParaRPr lang="de-DE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BEF84-C2C8-4B0B-B42E-EB748A8ABA60}"/>
              </a:ext>
            </a:extLst>
          </p:cNvPr>
          <p:cNvSpPr/>
          <p:nvPr/>
        </p:nvSpPr>
        <p:spPr>
          <a:xfrm>
            <a:off x="838200" y="3536156"/>
            <a:ext cx="2377440" cy="7305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Joschua Götz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0D7A94-9AE4-4B38-90D7-9017B79D6D81}"/>
              </a:ext>
            </a:extLst>
          </p:cNvPr>
          <p:cNvSpPr/>
          <p:nvPr/>
        </p:nvSpPr>
        <p:spPr>
          <a:xfrm>
            <a:off x="4191000" y="3536156"/>
            <a:ext cx="7162800" cy="7305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2000" b="1" dirty="0" err="1"/>
              <a:t>Scrum</a:t>
            </a:r>
            <a:r>
              <a:rPr lang="de-DE" sz="2000" b="1" dirty="0"/>
              <a:t> Master, </a:t>
            </a:r>
            <a:r>
              <a:rPr lang="de-DE" sz="2000" b="1" dirty="0" err="1"/>
              <a:t>Deployment</a:t>
            </a:r>
            <a:r>
              <a:rPr lang="de-DE" sz="2000" b="1" dirty="0"/>
              <a:t> Manager</a:t>
            </a:r>
          </a:p>
          <a:p>
            <a:r>
              <a:rPr lang="de-DE" sz="2000" dirty="0"/>
              <a:t>Business Designer, </a:t>
            </a:r>
            <a:r>
              <a:rPr lang="de-DE" sz="2000" dirty="0" err="1"/>
              <a:t>Requirement</a:t>
            </a:r>
            <a:r>
              <a:rPr lang="de-DE" sz="2000" dirty="0"/>
              <a:t> </a:t>
            </a:r>
            <a:r>
              <a:rPr lang="de-DE" sz="2000" dirty="0" err="1"/>
              <a:t>Specifier</a:t>
            </a:r>
            <a:r>
              <a:rPr lang="de-DE" sz="2000" dirty="0"/>
              <a:t>, Designer, CCM</a:t>
            </a:r>
            <a:endParaRPr lang="de-DE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03B2-94CB-4968-A4C2-A20C7EB8D408}"/>
              </a:ext>
            </a:extLst>
          </p:cNvPr>
          <p:cNvSpPr/>
          <p:nvPr/>
        </p:nvSpPr>
        <p:spPr>
          <a:xfrm>
            <a:off x="838200" y="4572000"/>
            <a:ext cx="2377440" cy="7305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Duc Vo Ngoc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39A31F-5816-4C63-8C50-ECB6AB5B2A04}"/>
              </a:ext>
            </a:extLst>
          </p:cNvPr>
          <p:cNvSpPr/>
          <p:nvPr/>
        </p:nvSpPr>
        <p:spPr>
          <a:xfrm>
            <a:off x="4191000" y="4572000"/>
            <a:ext cx="7162800" cy="7305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2000" b="1" dirty="0"/>
              <a:t>Tool </a:t>
            </a:r>
            <a:r>
              <a:rPr lang="de-DE" sz="2000" b="1" dirty="0" err="1"/>
              <a:t>Specialist</a:t>
            </a:r>
            <a:r>
              <a:rPr lang="de-DE" sz="2000" b="1" dirty="0"/>
              <a:t>, </a:t>
            </a:r>
            <a:r>
              <a:rPr lang="de-DE" sz="2000" b="1" dirty="0" err="1"/>
              <a:t>Configuration</a:t>
            </a:r>
            <a:r>
              <a:rPr lang="de-DE" sz="2000" b="1" dirty="0"/>
              <a:t> Manager</a:t>
            </a:r>
          </a:p>
          <a:p>
            <a:r>
              <a:rPr lang="de-DE" sz="2000" dirty="0"/>
              <a:t>Business Designer, </a:t>
            </a:r>
            <a:r>
              <a:rPr lang="de-DE" sz="2000" dirty="0" err="1"/>
              <a:t>Requirement</a:t>
            </a:r>
            <a:r>
              <a:rPr lang="de-DE" sz="2000" dirty="0"/>
              <a:t> </a:t>
            </a:r>
            <a:r>
              <a:rPr lang="de-DE" sz="2000" dirty="0" err="1"/>
              <a:t>Specifier</a:t>
            </a:r>
            <a:r>
              <a:rPr lang="de-DE" sz="2000" dirty="0"/>
              <a:t>, Designer, CCM</a:t>
            </a:r>
            <a:endParaRPr lang="de-DE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E0A-DA05-4683-A4FF-FDFEC62125BD}"/>
              </a:ext>
            </a:extLst>
          </p:cNvPr>
          <p:cNvSpPr/>
          <p:nvPr/>
        </p:nvSpPr>
        <p:spPr>
          <a:xfrm>
            <a:off x="137160" y="137160"/>
            <a:ext cx="11917680" cy="14182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/>
              <a:t>RUP </a:t>
            </a:r>
            <a:r>
              <a:rPr lang="de-DE" sz="4800" b="1" dirty="0" err="1"/>
              <a:t>Roles</a:t>
            </a:r>
            <a:r>
              <a:rPr lang="de-DE" sz="4800" b="1" dirty="0"/>
              <a:t> | Long Term </a:t>
            </a:r>
            <a:r>
              <a:rPr lang="de-DE" sz="4800" b="1" dirty="0" err="1"/>
              <a:t>Planning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3342796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97D15E-3E15-4E4E-97CF-C02B700F3D53}"/>
              </a:ext>
            </a:extLst>
          </p:cNvPr>
          <p:cNvSpPr/>
          <p:nvPr/>
        </p:nvSpPr>
        <p:spPr>
          <a:xfrm>
            <a:off x="137160" y="137160"/>
            <a:ext cx="11917680" cy="14182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/>
              <a:t>Project Management – </a:t>
            </a:r>
            <a:r>
              <a:rPr lang="de-DE" sz="4800" b="1" dirty="0" err="1"/>
              <a:t>Why</a:t>
            </a:r>
            <a:r>
              <a:rPr lang="de-DE" sz="4800" b="1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5BA60-AD1A-40CE-856D-6230F97D5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98" y="3151027"/>
            <a:ext cx="1757680" cy="175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37690-2AE9-4887-BAF5-FF338B1B1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30" y="3201588"/>
            <a:ext cx="1203539" cy="1656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DFC148-9C96-46B6-8327-09DA97279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90" y="3151027"/>
            <a:ext cx="1757681" cy="1757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E7F3B9-AF57-404C-8B89-C8677011A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22" y="3201588"/>
            <a:ext cx="1656556" cy="16565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7ED4E-7A97-4565-9838-6BB8F0634F59}"/>
              </a:ext>
            </a:extLst>
          </p:cNvPr>
          <p:cNvSpPr/>
          <p:nvPr/>
        </p:nvSpPr>
        <p:spPr>
          <a:xfrm>
            <a:off x="137160" y="1552254"/>
            <a:ext cx="11917680" cy="60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/>
              <a:t>Important</a:t>
            </a:r>
            <a:r>
              <a:rPr lang="de-DE" sz="2400" b="1" dirty="0"/>
              <a:t> </a:t>
            </a:r>
            <a:r>
              <a:rPr lang="de-DE" sz="2400" b="1" dirty="0" err="1"/>
              <a:t>Aspects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80570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97D15E-3E15-4E4E-97CF-C02B700F3D53}"/>
              </a:ext>
            </a:extLst>
          </p:cNvPr>
          <p:cNvSpPr/>
          <p:nvPr/>
        </p:nvSpPr>
        <p:spPr>
          <a:xfrm>
            <a:off x="137160" y="137160"/>
            <a:ext cx="11917680" cy="14182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/>
              <a:t>Project Management – </a:t>
            </a:r>
            <a:r>
              <a:rPr lang="de-DE" sz="4800" b="1" dirty="0" err="1"/>
              <a:t>What</a:t>
            </a:r>
            <a:r>
              <a:rPr lang="de-DE" sz="4800" b="1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17ED4E-7A97-4565-9838-6BB8F0634F59}"/>
              </a:ext>
            </a:extLst>
          </p:cNvPr>
          <p:cNvSpPr/>
          <p:nvPr/>
        </p:nvSpPr>
        <p:spPr>
          <a:xfrm>
            <a:off x="4920301" y="3429000"/>
            <a:ext cx="2351397" cy="13066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/>
              <a:t>Scrum</a:t>
            </a:r>
            <a:endParaRPr lang="de-DE" sz="28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765A4F-2EBE-4F38-B012-54B977084F1F}"/>
              </a:ext>
            </a:extLst>
          </p:cNvPr>
          <p:cNvSpPr/>
          <p:nvPr/>
        </p:nvSpPr>
        <p:spPr>
          <a:xfrm>
            <a:off x="2362297" y="2384382"/>
            <a:ext cx="2558005" cy="70605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Fast and </a:t>
            </a:r>
            <a:r>
              <a:rPr lang="de-DE" sz="2000" b="1" dirty="0" err="1"/>
              <a:t>Efficient</a:t>
            </a:r>
            <a:endParaRPr lang="de-DE" sz="20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365DA-30A3-4B5B-80BE-67E489A7D51F}"/>
              </a:ext>
            </a:extLst>
          </p:cNvPr>
          <p:cNvSpPr/>
          <p:nvPr/>
        </p:nvSpPr>
        <p:spPr>
          <a:xfrm>
            <a:off x="2362296" y="4964007"/>
            <a:ext cx="2558005" cy="70605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Large -&gt; Small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4DEDE7-405E-48A2-8C29-9BCBD6DA4B08}"/>
              </a:ext>
            </a:extLst>
          </p:cNvPr>
          <p:cNvSpPr/>
          <p:nvPr/>
        </p:nvSpPr>
        <p:spPr>
          <a:xfrm>
            <a:off x="7271698" y="4964006"/>
            <a:ext cx="2558005" cy="70605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Easy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observe</a:t>
            </a:r>
            <a:endParaRPr lang="de-DE" sz="2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362F7B-0186-44B8-9308-A56DBD47390A}"/>
              </a:ext>
            </a:extLst>
          </p:cNvPr>
          <p:cNvSpPr/>
          <p:nvPr/>
        </p:nvSpPr>
        <p:spPr>
          <a:xfrm>
            <a:off x="7271698" y="2384382"/>
            <a:ext cx="2558005" cy="70605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err="1"/>
              <a:t>Adaptability</a:t>
            </a:r>
            <a:endParaRPr lang="de-DE" sz="20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B038B13-7C40-4A2A-B6B0-69B58BF62CFA}"/>
              </a:ext>
            </a:extLst>
          </p:cNvPr>
          <p:cNvSpPr/>
          <p:nvPr/>
        </p:nvSpPr>
        <p:spPr>
          <a:xfrm>
            <a:off x="8025981" y="3674194"/>
            <a:ext cx="2558005" cy="70605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Feedback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9B0EF4-2C7B-41DE-8574-E2E1A8222226}"/>
              </a:ext>
            </a:extLst>
          </p:cNvPr>
          <p:cNvSpPr/>
          <p:nvPr/>
        </p:nvSpPr>
        <p:spPr>
          <a:xfrm>
            <a:off x="1608013" y="3729317"/>
            <a:ext cx="2558005" cy="70605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err="1"/>
              <a:t>Effective</a:t>
            </a:r>
            <a:r>
              <a:rPr lang="de-DE" sz="2000" b="1" dirty="0"/>
              <a:t> </a:t>
            </a:r>
            <a:r>
              <a:rPr lang="de-DE" sz="2000" b="1" dirty="0" err="1"/>
              <a:t>Usage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12966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97D15E-3E15-4E4E-97CF-C02B700F3D53}"/>
              </a:ext>
            </a:extLst>
          </p:cNvPr>
          <p:cNvSpPr/>
          <p:nvPr/>
        </p:nvSpPr>
        <p:spPr>
          <a:xfrm>
            <a:off x="137160" y="137160"/>
            <a:ext cx="11917680" cy="14182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/>
              <a:t>Project Management – </a:t>
            </a:r>
            <a:r>
              <a:rPr lang="de-DE" sz="4800" b="1" dirty="0" err="1"/>
              <a:t>How</a:t>
            </a:r>
            <a:r>
              <a:rPr lang="de-DE" sz="4800" b="1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17ED4E-7A97-4565-9838-6BB8F0634F59}"/>
              </a:ext>
            </a:extLst>
          </p:cNvPr>
          <p:cNvSpPr/>
          <p:nvPr/>
        </p:nvSpPr>
        <p:spPr>
          <a:xfrm>
            <a:off x="137160" y="1552254"/>
            <a:ext cx="11917680" cy="60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/>
              <a:t>Scrum</a:t>
            </a:r>
            <a:endParaRPr lang="de-DE" sz="2400" b="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18EFD0-C846-40CD-BA71-70F0E4D961DC}"/>
              </a:ext>
            </a:extLst>
          </p:cNvPr>
          <p:cNvGrpSpPr/>
          <p:nvPr/>
        </p:nvGrpSpPr>
        <p:grpSpPr>
          <a:xfrm>
            <a:off x="1438316" y="2877929"/>
            <a:ext cx="9030201" cy="3053400"/>
            <a:chOff x="1287845" y="2970526"/>
            <a:chExt cx="9030201" cy="3053400"/>
          </a:xfrm>
        </p:grpSpPr>
        <p:pic>
          <p:nvPicPr>
            <p:cNvPr id="3" name="Graphic 2" descr="Paper">
              <a:extLst>
                <a:ext uri="{FF2B5EF4-FFF2-40B4-BE49-F238E27FC236}">
                  <a16:creationId xmlns:a16="http://schemas.microsoft.com/office/drawing/2014/main" id="{872C28C2-03F5-4055-9344-7BEFAD3E8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3060" y="4735052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Paper">
              <a:extLst>
                <a:ext uri="{FF2B5EF4-FFF2-40B4-BE49-F238E27FC236}">
                  <a16:creationId xmlns:a16="http://schemas.microsoft.com/office/drawing/2014/main" id="{7ABF1683-7784-4FF5-A5FE-A73C6D69D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65650" y="4735052"/>
              <a:ext cx="914400" cy="914400"/>
            </a:xfrm>
            <a:prstGeom prst="rect">
              <a:avLst/>
            </a:prstGeom>
          </p:spPr>
        </p:pic>
        <p:sp>
          <p:nvSpPr>
            <p:cNvPr id="22" name="Arrow: Circular 21">
              <a:extLst>
                <a:ext uri="{FF2B5EF4-FFF2-40B4-BE49-F238E27FC236}">
                  <a16:creationId xmlns:a16="http://schemas.microsoft.com/office/drawing/2014/main" id="{0C4B4CA1-3A5E-41CD-B7E3-D3022ADE7C9E}"/>
                </a:ext>
              </a:extLst>
            </p:cNvPr>
            <p:cNvSpPr/>
            <p:nvPr/>
          </p:nvSpPr>
          <p:spPr>
            <a:xfrm flipH="1">
              <a:off x="4775200" y="2970526"/>
              <a:ext cx="2641600" cy="2557782"/>
            </a:xfrm>
            <a:prstGeom prst="circularArrow">
              <a:avLst>
                <a:gd name="adj1" fmla="val 12500"/>
                <a:gd name="adj2" fmla="val 1109773"/>
                <a:gd name="adj3" fmla="val 20457681"/>
                <a:gd name="adj4" fmla="val 4113379"/>
                <a:gd name="adj5" fmla="val 10561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Sprint</a:t>
              </a: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(1 Week)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49E801F8-5360-46C2-AA67-E02C4F843CFC}"/>
                </a:ext>
              </a:extLst>
            </p:cNvPr>
            <p:cNvSpPr/>
            <p:nvPr/>
          </p:nvSpPr>
          <p:spPr>
            <a:xfrm>
              <a:off x="2650753" y="4926194"/>
              <a:ext cx="1739637" cy="53211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30D956-FA02-43EB-9664-26C7898CE596}"/>
                </a:ext>
              </a:extLst>
            </p:cNvPr>
            <p:cNvSpPr txBox="1"/>
            <p:nvPr/>
          </p:nvSpPr>
          <p:spPr>
            <a:xfrm>
              <a:off x="4264725" y="5649452"/>
              <a:ext cx="15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Sprint Backlog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707E1A-5B94-442C-BC53-AD2E22D0920A}"/>
                </a:ext>
              </a:extLst>
            </p:cNvPr>
            <p:cNvSpPr txBox="1"/>
            <p:nvPr/>
          </p:nvSpPr>
          <p:spPr>
            <a:xfrm>
              <a:off x="1287845" y="5654594"/>
              <a:ext cx="1694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Product</a:t>
              </a:r>
              <a:r>
                <a:rPr lang="de-DE" dirty="0"/>
                <a:t> Backlog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F98866E-3687-405C-AEB4-58050016F4B6}"/>
                </a:ext>
              </a:extLst>
            </p:cNvPr>
            <p:cNvSpPr/>
            <p:nvPr/>
          </p:nvSpPr>
          <p:spPr>
            <a:xfrm>
              <a:off x="6418581" y="4926194"/>
              <a:ext cx="2339790" cy="53211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 descr="Box">
              <a:extLst>
                <a:ext uri="{FF2B5EF4-FFF2-40B4-BE49-F238E27FC236}">
                  <a16:creationId xmlns:a16="http://schemas.microsoft.com/office/drawing/2014/main" id="{D94ABC46-CC91-467D-867E-E62911502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91286" y="4735052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307C15-C2F8-48C2-AB75-F1FF759F970B}"/>
                </a:ext>
              </a:extLst>
            </p:cNvPr>
            <p:cNvSpPr txBox="1"/>
            <p:nvPr/>
          </p:nvSpPr>
          <p:spPr>
            <a:xfrm>
              <a:off x="8378925" y="5649452"/>
              <a:ext cx="1939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Product</a:t>
              </a:r>
              <a:r>
                <a:rPr lang="de-DE" dirty="0"/>
                <a:t> </a:t>
              </a:r>
              <a:r>
                <a:rPr lang="de-DE" dirty="0" err="1"/>
                <a:t>Increment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91673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08B3F-ABA8-4499-BB39-7EEA83F23459}"/>
              </a:ext>
            </a:extLst>
          </p:cNvPr>
          <p:cNvSpPr/>
          <p:nvPr/>
        </p:nvSpPr>
        <p:spPr>
          <a:xfrm>
            <a:off x="137160" y="137160"/>
            <a:ext cx="4292600" cy="65379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 err="1"/>
              <a:t>Scrumming</a:t>
            </a:r>
            <a:br>
              <a:rPr lang="de-DE" sz="4800" b="1" dirty="0"/>
            </a:br>
            <a:r>
              <a:rPr lang="de-DE" sz="3200" b="1" dirty="0"/>
              <a:t>on </a:t>
            </a:r>
            <a:r>
              <a:rPr lang="de-DE" sz="3200" b="1" dirty="0" err="1"/>
              <a:t>YouTrack</a:t>
            </a:r>
            <a:endParaRPr lang="de-DE" sz="4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19E1C-E959-4E56-A022-7B506FCC5D9E}"/>
              </a:ext>
            </a:extLst>
          </p:cNvPr>
          <p:cNvSpPr/>
          <p:nvPr/>
        </p:nvSpPr>
        <p:spPr>
          <a:xfrm>
            <a:off x="4526280" y="137160"/>
            <a:ext cx="7528560" cy="5232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Advantages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D038FC81-FAF7-4DB5-9BF3-4C205255C4AC}"/>
              </a:ext>
            </a:extLst>
          </p:cNvPr>
          <p:cNvSpPr/>
          <p:nvPr/>
        </p:nvSpPr>
        <p:spPr>
          <a:xfrm>
            <a:off x="5836920" y="1300480"/>
            <a:ext cx="1767840" cy="176784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Easy </a:t>
            </a:r>
            <a:r>
              <a:rPr lang="de-DE" dirty="0" err="1">
                <a:solidFill>
                  <a:schemeClr val="tx1"/>
                </a:solidFill>
              </a:rPr>
              <a:t>Issue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Tracking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708B6F4-F0FE-4492-8EA5-5A1036FF206E}"/>
              </a:ext>
            </a:extLst>
          </p:cNvPr>
          <p:cNvSpPr/>
          <p:nvPr/>
        </p:nvSpPr>
        <p:spPr>
          <a:xfrm>
            <a:off x="9011920" y="1300480"/>
            <a:ext cx="1767840" cy="1767840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Integration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IDE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CB2E22-3D06-429F-A31E-6CD28C3BB2C0}"/>
              </a:ext>
            </a:extLst>
          </p:cNvPr>
          <p:cNvSpPr/>
          <p:nvPr/>
        </p:nvSpPr>
        <p:spPr>
          <a:xfrm>
            <a:off x="5836920" y="4429761"/>
            <a:ext cx="1767840" cy="1767840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Sprint Boards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F81CDA1-BC04-4FEE-9F7A-C7F74E6C44EF}"/>
              </a:ext>
            </a:extLst>
          </p:cNvPr>
          <p:cNvSpPr/>
          <p:nvPr/>
        </p:nvSpPr>
        <p:spPr>
          <a:xfrm>
            <a:off x="9011920" y="4429761"/>
            <a:ext cx="1767840" cy="176784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Simple Time Tracking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2AA437D-BA2C-4CF4-96C7-CDF832E17CAB}"/>
              </a:ext>
            </a:extLst>
          </p:cNvPr>
          <p:cNvSpPr/>
          <p:nvPr/>
        </p:nvSpPr>
        <p:spPr>
          <a:xfrm>
            <a:off x="7424420" y="2865121"/>
            <a:ext cx="1767840" cy="1767840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Reports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3346871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08B3F-ABA8-4499-BB39-7EEA83F23459}"/>
              </a:ext>
            </a:extLst>
          </p:cNvPr>
          <p:cNvSpPr/>
          <p:nvPr/>
        </p:nvSpPr>
        <p:spPr>
          <a:xfrm>
            <a:off x="137160" y="137160"/>
            <a:ext cx="4292600" cy="65379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 err="1"/>
              <a:t>Scrumming</a:t>
            </a:r>
            <a:br>
              <a:rPr lang="de-DE" sz="4800" b="1" dirty="0"/>
            </a:br>
            <a:r>
              <a:rPr lang="de-DE" sz="3200" b="1" dirty="0"/>
              <a:t>on </a:t>
            </a:r>
            <a:r>
              <a:rPr lang="de-DE" sz="3200" b="1" dirty="0" err="1"/>
              <a:t>YouTrack</a:t>
            </a:r>
            <a:endParaRPr lang="de-DE" sz="4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19E1C-E959-4E56-A022-7B506FCC5D9E}"/>
              </a:ext>
            </a:extLst>
          </p:cNvPr>
          <p:cNvSpPr/>
          <p:nvPr/>
        </p:nvSpPr>
        <p:spPr>
          <a:xfrm>
            <a:off x="4526280" y="137160"/>
            <a:ext cx="7528560" cy="5232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Sprints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8550D7-8915-4165-B112-850E44F19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929843"/>
            <a:ext cx="1422299" cy="14222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B353D2-C68B-4FAE-9041-9F5EE384E6D0}"/>
              </a:ext>
            </a:extLst>
          </p:cNvPr>
          <p:cNvSpPr/>
          <p:nvPr/>
        </p:nvSpPr>
        <p:spPr>
          <a:xfrm>
            <a:off x="6705601" y="2012835"/>
            <a:ext cx="1422299" cy="730568"/>
          </a:xfrm>
          <a:prstGeom prst="rect">
            <a:avLst/>
          </a:prstGeom>
          <a:solidFill>
            <a:srgbClr val="F8CB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1 Week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9B0FE0-29E1-4584-BFCF-6BB56A861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79" y="929843"/>
            <a:ext cx="1767681" cy="17676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8910F7-9E6B-47AE-88E0-8E8BAE908652}"/>
              </a:ext>
            </a:extLst>
          </p:cNvPr>
          <p:cNvSpPr/>
          <p:nvPr/>
        </p:nvSpPr>
        <p:spPr>
          <a:xfrm>
            <a:off x="4526280" y="2966967"/>
            <a:ext cx="7528560" cy="5232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Reports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DE57DE-0572-44DC-AE96-661BDE0CB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47" y="3613647"/>
            <a:ext cx="6389463" cy="30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D597E176-DE1B-4F98-8EBD-567B3846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9" y="766930"/>
            <a:ext cx="11249010" cy="53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08B3F-ABA8-4499-BB39-7EEA83F23459}"/>
              </a:ext>
            </a:extLst>
          </p:cNvPr>
          <p:cNvSpPr/>
          <p:nvPr/>
        </p:nvSpPr>
        <p:spPr>
          <a:xfrm>
            <a:off x="137160" y="137160"/>
            <a:ext cx="4292600" cy="65379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 err="1"/>
              <a:t>Scrumming</a:t>
            </a:r>
            <a:br>
              <a:rPr lang="de-DE" sz="4800" b="1" dirty="0"/>
            </a:br>
            <a:r>
              <a:rPr lang="de-DE" sz="3200" b="1" dirty="0"/>
              <a:t>on </a:t>
            </a:r>
            <a:r>
              <a:rPr lang="de-DE" sz="3200" b="1" dirty="0" err="1"/>
              <a:t>YouTrack</a:t>
            </a:r>
            <a:endParaRPr lang="de-DE" sz="4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19E1C-E959-4E56-A022-7B506FCC5D9E}"/>
              </a:ext>
            </a:extLst>
          </p:cNvPr>
          <p:cNvSpPr/>
          <p:nvPr/>
        </p:nvSpPr>
        <p:spPr>
          <a:xfrm>
            <a:off x="4526280" y="137160"/>
            <a:ext cx="7528560" cy="5232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Sprints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8550D7-8915-4165-B112-850E44F19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929843"/>
            <a:ext cx="1422299" cy="14222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B353D2-C68B-4FAE-9041-9F5EE384E6D0}"/>
              </a:ext>
            </a:extLst>
          </p:cNvPr>
          <p:cNvSpPr/>
          <p:nvPr/>
        </p:nvSpPr>
        <p:spPr>
          <a:xfrm>
            <a:off x="6705601" y="2012835"/>
            <a:ext cx="1422299" cy="730568"/>
          </a:xfrm>
          <a:prstGeom prst="rect">
            <a:avLst/>
          </a:prstGeom>
          <a:solidFill>
            <a:srgbClr val="F8CB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1 Week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9B0FE0-29E1-4584-BFCF-6BB56A861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79" y="929843"/>
            <a:ext cx="1767681" cy="17676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8910F7-9E6B-47AE-88E0-8E8BAE908652}"/>
              </a:ext>
            </a:extLst>
          </p:cNvPr>
          <p:cNvSpPr/>
          <p:nvPr/>
        </p:nvSpPr>
        <p:spPr>
          <a:xfrm>
            <a:off x="4526280" y="2966967"/>
            <a:ext cx="7528560" cy="5232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Reports</a:t>
            </a:r>
          </a:p>
        </p:txBody>
      </p:sp>
      <p:pic>
        <p:nvPicPr>
          <p:cNvPr id="2" name="Picture 21">
            <a:extLst>
              <a:ext uri="{FF2B5EF4-FFF2-40B4-BE49-F238E27FC236}">
                <a16:creationId xmlns:a16="http://schemas.microsoft.com/office/drawing/2014/main" id="{C1666470-D3F0-41ED-AC9B-E6CCF85D8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81" y="4347862"/>
            <a:ext cx="7523059" cy="134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>
            <a:extLst>
              <a:ext uri="{FF2B5EF4-FFF2-40B4-BE49-F238E27FC236}">
                <a16:creationId xmlns:a16="http://schemas.microsoft.com/office/drawing/2014/main" id="{2706223F-AF00-42EA-A2CC-D36FBCF6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9" y="2335032"/>
            <a:ext cx="11922531" cy="218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1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29D31129-57F6-4CF4-AC0C-2D1123D76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567" y="831767"/>
            <a:ext cx="7783367" cy="5901834"/>
          </a:xfrm>
          <a:prstGeom prst="rect">
            <a:avLst/>
          </a:prstGeom>
        </p:spPr>
      </p:pic>
      <p:pic>
        <p:nvPicPr>
          <p:cNvPr id="7" name="Grafik 4">
            <a:extLst>
              <a:ext uri="{FF2B5EF4-FFF2-40B4-BE49-F238E27FC236}">
                <a16:creationId xmlns:a16="http://schemas.microsoft.com/office/drawing/2014/main" id="{D7869A8C-515D-4258-BD26-AF9FF1082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88770" y="-166326"/>
            <a:ext cx="6915334" cy="55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1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2ABF78-3AFF-44F5-8532-3D1B9C4FD3F2}"/>
              </a:ext>
            </a:extLst>
          </p:cNvPr>
          <p:cNvSpPr/>
          <p:nvPr/>
        </p:nvSpPr>
        <p:spPr>
          <a:xfrm>
            <a:off x="137160" y="137160"/>
            <a:ext cx="4292600" cy="65379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/>
              <a:t>Quality</a:t>
            </a:r>
          </a:p>
          <a:p>
            <a:pPr algn="ctr"/>
            <a:r>
              <a:rPr lang="de-DE" sz="4800" b="1" dirty="0"/>
              <a:t>Assurance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9476B04-C76A-47C3-8023-864792805CE2}"/>
              </a:ext>
            </a:extLst>
          </p:cNvPr>
          <p:cNvSpPr/>
          <p:nvPr/>
        </p:nvSpPr>
        <p:spPr>
          <a:xfrm>
            <a:off x="4560425" y="137160"/>
            <a:ext cx="7494415" cy="653796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8262263F-3514-417D-8E0C-A9A30A70FAB8}"/>
              </a:ext>
            </a:extLst>
          </p:cNvPr>
          <p:cNvSpPr/>
          <p:nvPr/>
        </p:nvSpPr>
        <p:spPr>
          <a:xfrm>
            <a:off x="4561840" y="5728439"/>
            <a:ext cx="7493000" cy="946681"/>
          </a:xfrm>
          <a:prstGeom prst="trapezoid">
            <a:avLst>
              <a:gd name="adj" fmla="val 5827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Code Reviews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78895385-AE99-48EA-922F-880A1EDB7454}"/>
              </a:ext>
            </a:extLst>
          </p:cNvPr>
          <p:cNvSpPr/>
          <p:nvPr/>
        </p:nvSpPr>
        <p:spPr>
          <a:xfrm>
            <a:off x="5113020" y="4348480"/>
            <a:ext cx="6393180" cy="1379959"/>
          </a:xfrm>
          <a:prstGeom prst="trapezoid">
            <a:avLst>
              <a:gd name="adj" fmla="val 5752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Unit </a:t>
            </a:r>
            <a:r>
              <a:rPr lang="de-DE" sz="2000" dirty="0" err="1"/>
              <a:t>Testing</a:t>
            </a:r>
            <a:endParaRPr lang="de-DE" sz="2000" dirty="0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D7B5D950-4B3D-429C-9129-B334E689A016}"/>
              </a:ext>
            </a:extLst>
          </p:cNvPr>
          <p:cNvSpPr/>
          <p:nvPr/>
        </p:nvSpPr>
        <p:spPr>
          <a:xfrm>
            <a:off x="5905500" y="3271520"/>
            <a:ext cx="4805680" cy="1076960"/>
          </a:xfrm>
          <a:prstGeom prst="trapezoid">
            <a:avLst>
              <a:gd name="adj" fmla="val 57128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Integration </a:t>
            </a:r>
            <a:r>
              <a:rPr lang="de-DE" sz="2000" dirty="0" err="1"/>
              <a:t>Testing</a:t>
            </a:r>
            <a:endParaRPr lang="de-DE" sz="2000" dirty="0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07B63471-1386-4E61-8EA4-3D5916F03734}"/>
              </a:ext>
            </a:extLst>
          </p:cNvPr>
          <p:cNvSpPr/>
          <p:nvPr/>
        </p:nvSpPr>
        <p:spPr>
          <a:xfrm>
            <a:off x="6522720" y="2194560"/>
            <a:ext cx="3571240" cy="1076960"/>
          </a:xfrm>
          <a:prstGeom prst="trapezoid">
            <a:avLst>
              <a:gd name="adj" fmla="val 568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Security </a:t>
            </a:r>
            <a:r>
              <a:rPr lang="de-DE" sz="2000" dirty="0" err="1"/>
              <a:t>Testing</a:t>
            </a:r>
            <a:endParaRPr lang="de-DE" sz="2000" dirty="0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186FFEC1-D0BF-45F7-893D-C811F0B98A3D}"/>
              </a:ext>
            </a:extLst>
          </p:cNvPr>
          <p:cNvSpPr/>
          <p:nvPr/>
        </p:nvSpPr>
        <p:spPr>
          <a:xfrm>
            <a:off x="7140502" y="137160"/>
            <a:ext cx="2334260" cy="2057400"/>
          </a:xfrm>
          <a:prstGeom prst="trapezoid">
            <a:avLst>
              <a:gd name="adj" fmla="val 5672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User</a:t>
            </a:r>
          </a:p>
          <a:p>
            <a:pPr algn="ctr"/>
            <a:r>
              <a:rPr lang="de-DE" sz="2000" dirty="0"/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243088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E940E68-E508-4C2E-BFC2-78E5DB1F4355}"/>
              </a:ext>
            </a:extLst>
          </p:cNvPr>
          <p:cNvSpPr/>
          <p:nvPr/>
        </p:nvSpPr>
        <p:spPr>
          <a:xfrm>
            <a:off x="-188769" y="2850572"/>
            <a:ext cx="12572999" cy="11516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>
                <a:latin typeface="Calibri Light"/>
                <a:cs typeface="Calibri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2879661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58AA4-6A8D-49C5-8765-3324C57D5DC5}"/>
              </a:ext>
            </a:extLst>
          </p:cNvPr>
          <p:cNvSpPr/>
          <p:nvPr/>
        </p:nvSpPr>
        <p:spPr>
          <a:xfrm>
            <a:off x="2950492" y="99424"/>
            <a:ext cx="9123627" cy="322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E72D8EF-8720-44F3-840E-8D0CD90CF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64" y="271272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C90D5-1AB5-4E1B-8F35-E348FD4FF3E4}"/>
              </a:ext>
            </a:extLst>
          </p:cNvPr>
          <p:cNvSpPr txBox="1"/>
          <p:nvPr/>
        </p:nvSpPr>
        <p:spPr>
          <a:xfrm>
            <a:off x="11103864" y="387096"/>
            <a:ext cx="139903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E07CB3-5406-4A2F-9B62-8916522F238A}"/>
              </a:ext>
            </a:extLst>
          </p:cNvPr>
          <p:cNvSpPr/>
          <p:nvPr/>
        </p:nvSpPr>
        <p:spPr>
          <a:xfrm>
            <a:off x="3130587" y="2055302"/>
            <a:ext cx="4026716" cy="1149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Frontend 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50A0A8-6D68-491B-BC0F-559F98EA75CC}"/>
              </a:ext>
            </a:extLst>
          </p:cNvPr>
          <p:cNvSpPr/>
          <p:nvPr/>
        </p:nvSpPr>
        <p:spPr>
          <a:xfrm>
            <a:off x="7686664" y="2055302"/>
            <a:ext cx="4026716" cy="11492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Backend 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DEC98-DEFF-43D8-8A09-DD768102BA03}"/>
              </a:ext>
            </a:extLst>
          </p:cNvPr>
          <p:cNvSpPr/>
          <p:nvPr/>
        </p:nvSpPr>
        <p:spPr>
          <a:xfrm>
            <a:off x="5398363" y="486562"/>
            <a:ext cx="4026716" cy="11492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Documentation</a:t>
            </a:r>
            <a:r>
              <a:rPr lang="de-DE" dirty="0">
                <a:solidFill>
                  <a:schemeClr val="tx1"/>
                </a:solidFill>
              </a:rPr>
              <a:t> / Releases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AAEC04-33A3-4ED8-8A31-FC6A6B4E676F}"/>
              </a:ext>
            </a:extLst>
          </p:cNvPr>
          <p:cNvSpPr txBox="1"/>
          <p:nvPr/>
        </p:nvSpPr>
        <p:spPr>
          <a:xfrm>
            <a:off x="8489659" y="486562"/>
            <a:ext cx="93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</a:t>
            </a:r>
            <a:endParaRPr lang="en-US" dirty="0"/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3BCE7F-1C9F-427A-B55B-1EAC66D26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64" y="2055303"/>
            <a:ext cx="728092" cy="3312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13B44F-D1C4-4B7E-A66E-7E015C5F5956}"/>
              </a:ext>
            </a:extLst>
          </p:cNvPr>
          <p:cNvSpPr txBox="1"/>
          <p:nvPr/>
        </p:nvSpPr>
        <p:spPr>
          <a:xfrm>
            <a:off x="10019625" y="2063419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 Backend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CCC25B-716B-4190-855A-FA3BD3F526FC}"/>
              </a:ext>
            </a:extLst>
          </p:cNvPr>
          <p:cNvSpPr txBox="1"/>
          <p:nvPr/>
        </p:nvSpPr>
        <p:spPr>
          <a:xfrm>
            <a:off x="5412091" y="2063419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 Frontend</a:t>
            </a:r>
            <a:endParaRPr lang="en-US" dirty="0"/>
          </a:p>
        </p:txBody>
      </p:sp>
      <p:pic>
        <p:nvPicPr>
          <p:cNvPr id="26" name="Picture 25" descr="A close up of a computer&#10;&#10;Description automatically generated">
            <a:extLst>
              <a:ext uri="{FF2B5EF4-FFF2-40B4-BE49-F238E27FC236}">
                <a16:creationId xmlns:a16="http://schemas.microsoft.com/office/drawing/2014/main" id="{E14DB0D0-BAA1-4FE7-BAF7-DA4B54D29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63" y="2055302"/>
            <a:ext cx="898210" cy="44910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2D2BA46-EF11-404E-B667-E1300408BFA8}"/>
              </a:ext>
            </a:extLst>
          </p:cNvPr>
          <p:cNvSpPr/>
          <p:nvPr/>
        </p:nvSpPr>
        <p:spPr>
          <a:xfrm>
            <a:off x="2950491" y="3500264"/>
            <a:ext cx="9123627" cy="322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94FF85-C61B-4EF4-8533-705F22BCF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64" y="3529585"/>
            <a:ext cx="609600" cy="609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7F0FE7-DA7B-4BA3-9F1A-0287E2FEA03A}"/>
              </a:ext>
            </a:extLst>
          </p:cNvPr>
          <p:cNvSpPr txBox="1"/>
          <p:nvPr/>
        </p:nvSpPr>
        <p:spPr>
          <a:xfrm>
            <a:off x="11160213" y="3645409"/>
            <a:ext cx="139903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Docker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F66BCE-D9E5-4DDF-AD10-2BA7125CEDEE}"/>
              </a:ext>
            </a:extLst>
          </p:cNvPr>
          <p:cNvSpPr/>
          <p:nvPr/>
        </p:nvSpPr>
        <p:spPr>
          <a:xfrm>
            <a:off x="5412091" y="4521231"/>
            <a:ext cx="4026716" cy="11492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Docker image management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358839-1E96-4DB2-BB80-A2B0C3573116}"/>
              </a:ext>
            </a:extLst>
          </p:cNvPr>
          <p:cNvSpPr txBox="1"/>
          <p:nvPr/>
        </p:nvSpPr>
        <p:spPr>
          <a:xfrm>
            <a:off x="8534843" y="4529348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042071-F4A2-484A-8118-AA78F2862A1B}"/>
              </a:ext>
            </a:extLst>
          </p:cNvPr>
          <p:cNvSpPr txBox="1"/>
          <p:nvPr/>
        </p:nvSpPr>
        <p:spPr>
          <a:xfrm>
            <a:off x="79476" y="107100"/>
            <a:ext cx="293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/>
              <a:t>Repositories fridgify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127412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58AA4-6A8D-49C5-8765-3324C57D5DC5}"/>
              </a:ext>
            </a:extLst>
          </p:cNvPr>
          <p:cNvSpPr/>
          <p:nvPr/>
        </p:nvSpPr>
        <p:spPr>
          <a:xfrm>
            <a:off x="2950492" y="99424"/>
            <a:ext cx="9123627" cy="322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E72D8EF-8720-44F3-840E-8D0CD90CF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64" y="271272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C90D5-1AB5-4E1B-8F35-E348FD4FF3E4}"/>
              </a:ext>
            </a:extLst>
          </p:cNvPr>
          <p:cNvSpPr txBox="1"/>
          <p:nvPr/>
        </p:nvSpPr>
        <p:spPr>
          <a:xfrm>
            <a:off x="11103864" y="387096"/>
            <a:ext cx="139903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E07CB3-5406-4A2F-9B62-8916522F238A}"/>
              </a:ext>
            </a:extLst>
          </p:cNvPr>
          <p:cNvSpPr/>
          <p:nvPr/>
        </p:nvSpPr>
        <p:spPr>
          <a:xfrm>
            <a:off x="3130587" y="2055302"/>
            <a:ext cx="4026716" cy="1149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Frontend 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50A0A8-6D68-491B-BC0F-559F98EA75CC}"/>
              </a:ext>
            </a:extLst>
          </p:cNvPr>
          <p:cNvSpPr/>
          <p:nvPr/>
        </p:nvSpPr>
        <p:spPr>
          <a:xfrm>
            <a:off x="7686664" y="2055302"/>
            <a:ext cx="4026716" cy="11492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Backend 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DEC98-DEFF-43D8-8A09-DD768102BA03}"/>
              </a:ext>
            </a:extLst>
          </p:cNvPr>
          <p:cNvSpPr/>
          <p:nvPr/>
        </p:nvSpPr>
        <p:spPr>
          <a:xfrm>
            <a:off x="5398363" y="486562"/>
            <a:ext cx="4026716" cy="11492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Documentation / Releases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AAEC04-33A3-4ED8-8A31-FC6A6B4E676F}"/>
              </a:ext>
            </a:extLst>
          </p:cNvPr>
          <p:cNvSpPr txBox="1"/>
          <p:nvPr/>
        </p:nvSpPr>
        <p:spPr>
          <a:xfrm>
            <a:off x="8489659" y="486562"/>
            <a:ext cx="93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</a:t>
            </a:r>
            <a:endParaRPr lang="en-US" dirty="0"/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3BCE7F-1C9F-427A-B55B-1EAC66D26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64" y="2055303"/>
            <a:ext cx="728092" cy="331282"/>
          </a:xfrm>
          <a:prstGeom prst="rect">
            <a:avLst/>
          </a:prstGeom>
          <a:solidFill>
            <a:srgbClr val="092E20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13B44F-D1C4-4B7E-A66E-7E015C5F5956}"/>
              </a:ext>
            </a:extLst>
          </p:cNvPr>
          <p:cNvSpPr txBox="1"/>
          <p:nvPr/>
        </p:nvSpPr>
        <p:spPr>
          <a:xfrm>
            <a:off x="10019625" y="2063419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 Backend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CCC25B-716B-4190-855A-FA3BD3F526FC}"/>
              </a:ext>
            </a:extLst>
          </p:cNvPr>
          <p:cNvSpPr txBox="1"/>
          <p:nvPr/>
        </p:nvSpPr>
        <p:spPr>
          <a:xfrm>
            <a:off x="5412091" y="2063419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 Frontend</a:t>
            </a:r>
            <a:endParaRPr lang="en-US" dirty="0"/>
          </a:p>
        </p:txBody>
      </p:sp>
      <p:pic>
        <p:nvPicPr>
          <p:cNvPr id="26" name="Picture 25" descr="A close up of a computer&#10;&#10;Description automatically generated">
            <a:extLst>
              <a:ext uri="{FF2B5EF4-FFF2-40B4-BE49-F238E27FC236}">
                <a16:creationId xmlns:a16="http://schemas.microsoft.com/office/drawing/2014/main" id="{E14DB0D0-BAA1-4FE7-BAF7-DA4B54D29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63" y="2055302"/>
            <a:ext cx="898210" cy="44910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2D2BA46-EF11-404E-B667-E1300408BFA8}"/>
              </a:ext>
            </a:extLst>
          </p:cNvPr>
          <p:cNvSpPr/>
          <p:nvPr/>
        </p:nvSpPr>
        <p:spPr>
          <a:xfrm>
            <a:off x="-67989" y="3443513"/>
            <a:ext cx="5423390" cy="26614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94FF85-C61B-4EF4-8533-705F22BCF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8" y="3502905"/>
            <a:ext cx="609600" cy="609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7F0FE7-DA7B-4BA3-9F1A-0287E2FEA03A}"/>
              </a:ext>
            </a:extLst>
          </p:cNvPr>
          <p:cNvSpPr txBox="1"/>
          <p:nvPr/>
        </p:nvSpPr>
        <p:spPr>
          <a:xfrm>
            <a:off x="3363717" y="3618729"/>
            <a:ext cx="139903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Docker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F66BCE-D9E5-4DDF-AD10-2BA7125CEDEE}"/>
              </a:ext>
            </a:extLst>
          </p:cNvPr>
          <p:cNvSpPr/>
          <p:nvPr/>
        </p:nvSpPr>
        <p:spPr>
          <a:xfrm>
            <a:off x="79476" y="4483363"/>
            <a:ext cx="4026716" cy="1149291"/>
          </a:xfrm>
          <a:prstGeom prst="rect">
            <a:avLst/>
          </a:prstGeom>
          <a:solidFill>
            <a:srgbClr val="0288D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Docker image management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358839-1E96-4DB2-BB80-A2B0C3573116}"/>
              </a:ext>
            </a:extLst>
          </p:cNvPr>
          <p:cNvSpPr txBox="1"/>
          <p:nvPr/>
        </p:nvSpPr>
        <p:spPr>
          <a:xfrm>
            <a:off x="3266691" y="4477710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357AC-5DEB-4319-8FF1-452ED1037B0D}"/>
              </a:ext>
            </a:extLst>
          </p:cNvPr>
          <p:cNvSpPr/>
          <p:nvPr/>
        </p:nvSpPr>
        <p:spPr>
          <a:xfrm>
            <a:off x="7432646" y="3351253"/>
            <a:ext cx="4641473" cy="32842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3E906B-466A-4280-A6DB-08D39F2ED17B}"/>
              </a:ext>
            </a:extLst>
          </p:cNvPr>
          <p:cNvSpPr/>
          <p:nvPr/>
        </p:nvSpPr>
        <p:spPr>
          <a:xfrm>
            <a:off x="9425079" y="4607228"/>
            <a:ext cx="1999953" cy="7723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Feature branch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B19053-9859-474B-B3BA-38AE91B68527}"/>
              </a:ext>
            </a:extLst>
          </p:cNvPr>
          <p:cNvCxnSpPr>
            <a:stCxn id="15" idx="2"/>
            <a:endCxn id="27" idx="0"/>
          </p:cNvCxnSpPr>
          <p:nvPr/>
        </p:nvCxnSpPr>
        <p:spPr>
          <a:xfrm>
            <a:off x="9700022" y="3204593"/>
            <a:ext cx="725034" cy="14026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D62522-BE74-4285-BC66-CD88E86B16F8}"/>
              </a:ext>
            </a:extLst>
          </p:cNvPr>
          <p:cNvSpPr txBox="1"/>
          <p:nvPr/>
        </p:nvSpPr>
        <p:spPr>
          <a:xfrm>
            <a:off x="10019625" y="3645901"/>
            <a:ext cx="108423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Push to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04CC3F-BC10-43F8-AED4-33DA9AB1CB7D}"/>
              </a:ext>
            </a:extLst>
          </p:cNvPr>
          <p:cNvCxnSpPr>
            <a:cxnSpLocks/>
            <a:stCxn id="27" idx="1"/>
            <a:endCxn id="32" idx="3"/>
          </p:cNvCxnSpPr>
          <p:nvPr/>
        </p:nvCxnSpPr>
        <p:spPr>
          <a:xfrm flipH="1">
            <a:off x="7887622" y="4993398"/>
            <a:ext cx="1537457" cy="2834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23F46B2-CCFC-494E-8A81-3861BC71724F}"/>
              </a:ext>
            </a:extLst>
          </p:cNvPr>
          <p:cNvSpPr/>
          <p:nvPr/>
        </p:nvSpPr>
        <p:spPr>
          <a:xfrm>
            <a:off x="5060063" y="3918123"/>
            <a:ext cx="2827559" cy="271742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2B4328-09B3-422B-8255-EFB08267ACB1}"/>
              </a:ext>
            </a:extLst>
          </p:cNvPr>
          <p:cNvSpPr txBox="1"/>
          <p:nvPr/>
        </p:nvSpPr>
        <p:spPr>
          <a:xfrm>
            <a:off x="8069199" y="4774258"/>
            <a:ext cx="142309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Builds image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ECB74BD3-4F76-4B0E-9446-722087A5240C}"/>
              </a:ext>
            </a:extLst>
          </p:cNvPr>
          <p:cNvSpPr/>
          <p:nvPr/>
        </p:nvSpPr>
        <p:spPr>
          <a:xfrm>
            <a:off x="6027970" y="5643672"/>
            <a:ext cx="974727" cy="73361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Tests fail ?</a:t>
            </a:r>
            <a:endParaRPr lang="en-US" sz="1100" dirty="0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D017D49-A1C8-4A0C-B0ED-3B785A8AAF2C}"/>
              </a:ext>
            </a:extLst>
          </p:cNvPr>
          <p:cNvCxnSpPr>
            <a:stCxn id="54" idx="3"/>
            <a:endCxn id="27" idx="2"/>
          </p:cNvCxnSpPr>
          <p:nvPr/>
        </p:nvCxnSpPr>
        <p:spPr>
          <a:xfrm flipV="1">
            <a:off x="7002697" y="5379567"/>
            <a:ext cx="3422359" cy="63091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5061D72-8EFD-412E-924E-3E692F245D3F}"/>
              </a:ext>
            </a:extLst>
          </p:cNvPr>
          <p:cNvCxnSpPr>
            <a:cxnSpLocks/>
            <a:stCxn id="54" idx="1"/>
            <a:endCxn id="33" idx="3"/>
          </p:cNvCxnSpPr>
          <p:nvPr/>
        </p:nvCxnSpPr>
        <p:spPr>
          <a:xfrm rot="10800000">
            <a:off x="4106192" y="5058010"/>
            <a:ext cx="1921778" cy="952469"/>
          </a:xfrm>
          <a:prstGeom prst="bentConnector3">
            <a:avLst>
              <a:gd name="adj1" fmla="val 6004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93AFA78-803B-4503-AB77-DCB30BE6859A}"/>
              </a:ext>
            </a:extLst>
          </p:cNvPr>
          <p:cNvSpPr txBox="1"/>
          <p:nvPr/>
        </p:nvSpPr>
        <p:spPr>
          <a:xfrm>
            <a:off x="5345583" y="4494216"/>
            <a:ext cx="236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Runs tests automatically based on built image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1483AF1-5202-44A4-A0A8-38C057C70E67}"/>
              </a:ext>
            </a:extLst>
          </p:cNvPr>
          <p:cNvSpPr txBox="1"/>
          <p:nvPr/>
        </p:nvSpPr>
        <p:spPr>
          <a:xfrm>
            <a:off x="4241055" y="4732017"/>
            <a:ext cx="142309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Publish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6E2467-7060-4EDE-8E68-89330B6DC8D1}"/>
              </a:ext>
            </a:extLst>
          </p:cNvPr>
          <p:cNvSpPr txBox="1"/>
          <p:nvPr/>
        </p:nvSpPr>
        <p:spPr>
          <a:xfrm>
            <a:off x="8140918" y="5669001"/>
            <a:ext cx="142309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Report failure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C78D08-3B8F-40A7-BA14-B1C81E8FB735}"/>
              </a:ext>
            </a:extLst>
          </p:cNvPr>
          <p:cNvSpPr txBox="1"/>
          <p:nvPr/>
        </p:nvSpPr>
        <p:spPr>
          <a:xfrm>
            <a:off x="6996722" y="5761731"/>
            <a:ext cx="1423094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Yes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724A78-1DB1-4966-A31E-913F2089FC6C}"/>
              </a:ext>
            </a:extLst>
          </p:cNvPr>
          <p:cNvSpPr txBox="1"/>
          <p:nvPr/>
        </p:nvSpPr>
        <p:spPr>
          <a:xfrm>
            <a:off x="5655886" y="5756436"/>
            <a:ext cx="1423094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BAAC8F-3AF3-4D07-A658-A9D5A1B7EB2F}"/>
              </a:ext>
            </a:extLst>
          </p:cNvPr>
          <p:cNvSpPr txBox="1"/>
          <p:nvPr/>
        </p:nvSpPr>
        <p:spPr>
          <a:xfrm>
            <a:off x="5523245" y="3937571"/>
            <a:ext cx="1782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On Docker Hub</a:t>
            </a:r>
            <a:endParaRPr lang="en-US" sz="2000" b="1" u="sn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7AF9324-956B-47E0-965F-B8FA532373F1}"/>
              </a:ext>
            </a:extLst>
          </p:cNvPr>
          <p:cNvSpPr txBox="1"/>
          <p:nvPr/>
        </p:nvSpPr>
        <p:spPr>
          <a:xfrm>
            <a:off x="79476" y="107100"/>
            <a:ext cx="293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/>
              <a:t>Automated testing backend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94297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31783C2-3BCB-47CE-97C8-5E037769AC9D}"/>
              </a:ext>
            </a:extLst>
          </p:cNvPr>
          <p:cNvSpPr/>
          <p:nvPr/>
        </p:nvSpPr>
        <p:spPr>
          <a:xfrm>
            <a:off x="79476" y="763399"/>
            <a:ext cx="12112524" cy="33555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440AF-F236-416D-AACD-BD93B049DA88}"/>
              </a:ext>
            </a:extLst>
          </p:cNvPr>
          <p:cNvSpPr/>
          <p:nvPr/>
        </p:nvSpPr>
        <p:spPr>
          <a:xfrm>
            <a:off x="289420" y="1371599"/>
            <a:ext cx="5104702" cy="21475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Released versions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7CBCC-009B-442D-8C1B-600F1E05691A}"/>
              </a:ext>
            </a:extLst>
          </p:cNvPr>
          <p:cNvSpPr txBox="1"/>
          <p:nvPr/>
        </p:nvSpPr>
        <p:spPr>
          <a:xfrm>
            <a:off x="79476" y="107100"/>
            <a:ext cx="761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/>
              <a:t>Server enviroment – Development stages </a:t>
            </a:r>
            <a:endParaRPr lang="en-US" sz="28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8A4F3D-16ED-4767-ADA9-46FD6CF22121}"/>
              </a:ext>
            </a:extLst>
          </p:cNvPr>
          <p:cNvSpPr/>
          <p:nvPr/>
        </p:nvSpPr>
        <p:spPr>
          <a:xfrm>
            <a:off x="6797878" y="1371598"/>
            <a:ext cx="5104702" cy="21475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Completed features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77408-677E-4807-954A-A1A59397E966}"/>
              </a:ext>
            </a:extLst>
          </p:cNvPr>
          <p:cNvSpPr/>
          <p:nvPr/>
        </p:nvSpPr>
        <p:spPr>
          <a:xfrm>
            <a:off x="3543649" y="4477484"/>
            <a:ext cx="5104702" cy="21475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Development of </a:t>
            </a:r>
          </a:p>
          <a:p>
            <a:pPr algn="ctr"/>
            <a:r>
              <a:rPr lang="de-DE" sz="3200" dirty="0"/>
              <a:t>new features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9CCFC-1BCE-4B69-8ADF-4BD6571CFE82}"/>
              </a:ext>
            </a:extLst>
          </p:cNvPr>
          <p:cNvSpPr txBox="1"/>
          <p:nvPr/>
        </p:nvSpPr>
        <p:spPr>
          <a:xfrm>
            <a:off x="9597006" y="796954"/>
            <a:ext cx="251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Server – Serverprovider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9ABEA-54C6-43F5-9666-75DB2128C6DE}"/>
              </a:ext>
            </a:extLst>
          </p:cNvPr>
          <p:cNvSpPr txBox="1"/>
          <p:nvPr/>
        </p:nvSpPr>
        <p:spPr>
          <a:xfrm>
            <a:off x="2052745" y="1452271"/>
            <a:ext cx="366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Production – fridgapi.donkz.dev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954C2-5D85-40DF-84EC-33A85EB5C4A9}"/>
              </a:ext>
            </a:extLst>
          </p:cNvPr>
          <p:cNvSpPr txBox="1"/>
          <p:nvPr/>
        </p:nvSpPr>
        <p:spPr>
          <a:xfrm>
            <a:off x="8371514" y="1452271"/>
            <a:ext cx="366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Testing – fridgapi-dev.donkz.dev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F689A3-746B-46C4-AB8C-B40809CB98DF}"/>
              </a:ext>
            </a:extLst>
          </p:cNvPr>
          <p:cNvSpPr txBox="1"/>
          <p:nvPr/>
        </p:nvSpPr>
        <p:spPr>
          <a:xfrm>
            <a:off x="6068385" y="4542528"/>
            <a:ext cx="366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Development – localhost</a:t>
            </a:r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69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58AA4-6A8D-49C5-8765-3324C57D5DC5}"/>
              </a:ext>
            </a:extLst>
          </p:cNvPr>
          <p:cNvSpPr/>
          <p:nvPr/>
        </p:nvSpPr>
        <p:spPr>
          <a:xfrm>
            <a:off x="184559" y="4269996"/>
            <a:ext cx="11845254" cy="23992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E72D8EF-8720-44F3-840E-8D0CD90CF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369" y="4383387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C90D5-1AB5-4E1B-8F35-E348FD4FF3E4}"/>
              </a:ext>
            </a:extLst>
          </p:cNvPr>
          <p:cNvSpPr txBox="1"/>
          <p:nvPr/>
        </p:nvSpPr>
        <p:spPr>
          <a:xfrm>
            <a:off x="10943969" y="4499211"/>
            <a:ext cx="139903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50A0A8-6D68-491B-BC0F-559F98EA75CC}"/>
              </a:ext>
            </a:extLst>
          </p:cNvPr>
          <p:cNvSpPr/>
          <p:nvPr/>
        </p:nvSpPr>
        <p:spPr>
          <a:xfrm>
            <a:off x="299830" y="5259900"/>
            <a:ext cx="11598108" cy="11492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Backend 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3BCE7F-1C9F-427A-B55B-1EAC66D26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49" y="5259901"/>
            <a:ext cx="728092" cy="331282"/>
          </a:xfrm>
          <a:prstGeom prst="rect">
            <a:avLst/>
          </a:prstGeom>
          <a:solidFill>
            <a:srgbClr val="092E20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13B44F-D1C4-4B7E-A66E-7E015C5F5956}"/>
              </a:ext>
            </a:extLst>
          </p:cNvPr>
          <p:cNvSpPr txBox="1"/>
          <p:nvPr/>
        </p:nvSpPr>
        <p:spPr>
          <a:xfrm>
            <a:off x="10204183" y="5268017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 Backend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7AF9324-956B-47E0-965F-B8FA532373F1}"/>
              </a:ext>
            </a:extLst>
          </p:cNvPr>
          <p:cNvSpPr txBox="1"/>
          <p:nvPr/>
        </p:nvSpPr>
        <p:spPr>
          <a:xfrm>
            <a:off x="79476" y="107100"/>
            <a:ext cx="7791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/>
              <a:t>Continuous Distribution – Continuous Integration</a:t>
            </a:r>
            <a:endParaRPr lang="en-US" sz="2800" b="1" i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46FAEF-E249-4CF5-A5D5-5D108CF9BBEB}"/>
              </a:ext>
            </a:extLst>
          </p:cNvPr>
          <p:cNvSpPr/>
          <p:nvPr/>
        </p:nvSpPr>
        <p:spPr>
          <a:xfrm>
            <a:off x="568797" y="817927"/>
            <a:ext cx="4049179" cy="12164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Released versions</a:t>
            </a:r>
            <a:endParaRPr lang="en-US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5E7835-DAED-435D-9272-97E6B7279A29}"/>
              </a:ext>
            </a:extLst>
          </p:cNvPr>
          <p:cNvSpPr txBox="1"/>
          <p:nvPr/>
        </p:nvSpPr>
        <p:spPr>
          <a:xfrm>
            <a:off x="1806173" y="817927"/>
            <a:ext cx="3519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u="sng" dirty="0">
                <a:solidFill>
                  <a:schemeClr val="bg1"/>
                </a:solidFill>
              </a:rPr>
              <a:t>Production – api.fridgify.com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0187C-E0DB-4767-8CE2-C1F94EEF859A}"/>
              </a:ext>
            </a:extLst>
          </p:cNvPr>
          <p:cNvSpPr/>
          <p:nvPr/>
        </p:nvSpPr>
        <p:spPr>
          <a:xfrm>
            <a:off x="6563286" y="859535"/>
            <a:ext cx="4049179" cy="12164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Completed features</a:t>
            </a:r>
            <a:endParaRPr lang="en-US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A50B05-82EC-4115-901E-226A028008DB}"/>
              </a:ext>
            </a:extLst>
          </p:cNvPr>
          <p:cNvSpPr txBox="1"/>
          <p:nvPr/>
        </p:nvSpPr>
        <p:spPr>
          <a:xfrm>
            <a:off x="7473491" y="859535"/>
            <a:ext cx="3519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u="sng" dirty="0">
                <a:solidFill>
                  <a:schemeClr val="bg1"/>
                </a:solidFill>
              </a:rPr>
              <a:t>Development – api-dev.fridgify.com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858671-8C85-456B-B7BF-4CFECECE72A9}"/>
              </a:ext>
            </a:extLst>
          </p:cNvPr>
          <p:cNvSpPr/>
          <p:nvPr/>
        </p:nvSpPr>
        <p:spPr>
          <a:xfrm>
            <a:off x="184559" y="2441168"/>
            <a:ext cx="11845254" cy="1437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8A11F62-83CC-4780-9A96-EA600AE73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0" y="2552194"/>
            <a:ext cx="678743" cy="678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72AA74-7872-4247-BE3D-A12ABBBF4F84}"/>
              </a:ext>
            </a:extLst>
          </p:cNvPr>
          <p:cNvSpPr/>
          <p:nvPr/>
        </p:nvSpPr>
        <p:spPr>
          <a:xfrm>
            <a:off x="1604072" y="2915160"/>
            <a:ext cx="2483142" cy="6787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Build production job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77FB42-0D25-439F-A713-1532B05F85FD}"/>
              </a:ext>
            </a:extLst>
          </p:cNvPr>
          <p:cNvSpPr txBox="1"/>
          <p:nvPr/>
        </p:nvSpPr>
        <p:spPr>
          <a:xfrm>
            <a:off x="912214" y="4383387"/>
            <a:ext cx="1952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Listen to new releases on master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888C5E0-49F0-4D90-AD95-589FDD9B8D0E}"/>
              </a:ext>
            </a:extLst>
          </p:cNvPr>
          <p:cNvCxnSpPr>
            <a:cxnSpLocks/>
            <a:stCxn id="6" idx="0"/>
            <a:endCxn id="37" idx="2"/>
          </p:cNvCxnSpPr>
          <p:nvPr/>
        </p:nvCxnSpPr>
        <p:spPr>
          <a:xfrm flipH="1" flipV="1">
            <a:off x="2593387" y="2034331"/>
            <a:ext cx="252256" cy="880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7A46C8-B78B-4544-90A0-BF1C0D42828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698812" y="2370338"/>
            <a:ext cx="146831" cy="5448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5F1341-A984-463A-96F1-8091062481D4}"/>
              </a:ext>
            </a:extLst>
          </p:cNvPr>
          <p:cNvSpPr txBox="1"/>
          <p:nvPr/>
        </p:nvSpPr>
        <p:spPr>
          <a:xfrm>
            <a:off x="3011680" y="2472275"/>
            <a:ext cx="167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Create / Update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68D4587-99A0-4330-947B-FA2AF5B4ACD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845643" y="3593903"/>
            <a:ext cx="17819" cy="16659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5B78DFE-1EE4-488E-9BFB-6807C0A291F5}"/>
              </a:ext>
            </a:extLst>
          </p:cNvPr>
          <p:cNvCxnSpPr>
            <a:cxnSpLocks/>
          </p:cNvCxnSpPr>
          <p:nvPr/>
        </p:nvCxnSpPr>
        <p:spPr>
          <a:xfrm>
            <a:off x="2849072" y="3879142"/>
            <a:ext cx="0" cy="390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3FDB899-2DBA-4FE1-AD50-280568D1BD91}"/>
              </a:ext>
            </a:extLst>
          </p:cNvPr>
          <p:cNvSpPr/>
          <p:nvPr/>
        </p:nvSpPr>
        <p:spPr>
          <a:xfrm>
            <a:off x="8357042" y="2886636"/>
            <a:ext cx="2483142" cy="6787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Build production job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A40A33-7BBE-4FCC-9B42-303AC005159D}"/>
              </a:ext>
            </a:extLst>
          </p:cNvPr>
          <p:cNvCxnSpPr/>
          <p:nvPr/>
        </p:nvCxnSpPr>
        <p:spPr>
          <a:xfrm>
            <a:off x="9598613" y="3565379"/>
            <a:ext cx="0" cy="17026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DCDA44-3531-4E2D-9D40-BC9E19CA558C}"/>
              </a:ext>
            </a:extLst>
          </p:cNvPr>
          <p:cNvCxnSpPr/>
          <p:nvPr/>
        </p:nvCxnSpPr>
        <p:spPr>
          <a:xfrm>
            <a:off x="9598613" y="3879142"/>
            <a:ext cx="0" cy="390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60072C-6EE6-426D-BBCE-364CFAB1A8CD}"/>
              </a:ext>
            </a:extLst>
          </p:cNvPr>
          <p:cNvSpPr txBox="1"/>
          <p:nvPr/>
        </p:nvSpPr>
        <p:spPr>
          <a:xfrm>
            <a:off x="7524229" y="4383387"/>
            <a:ext cx="215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Listen to commits to the develop branch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11AC4A-2CA9-4887-98AF-3B8424ADFBC9}"/>
              </a:ext>
            </a:extLst>
          </p:cNvPr>
          <p:cNvCxnSpPr>
            <a:stCxn id="42" idx="0"/>
            <a:endCxn id="40" idx="2"/>
          </p:cNvCxnSpPr>
          <p:nvPr/>
        </p:nvCxnSpPr>
        <p:spPr>
          <a:xfrm flipH="1" flipV="1">
            <a:off x="8587876" y="2075939"/>
            <a:ext cx="1010737" cy="810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8FD3D6-D339-4F2E-8CFC-A0C2717529B2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041606" y="2441168"/>
            <a:ext cx="557007" cy="4454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FD6D47A-D405-424C-87B7-6CDE9FEBFAE3}"/>
              </a:ext>
            </a:extLst>
          </p:cNvPr>
          <p:cNvSpPr txBox="1"/>
          <p:nvPr/>
        </p:nvSpPr>
        <p:spPr>
          <a:xfrm>
            <a:off x="9426076" y="2481287"/>
            <a:ext cx="167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Create / Update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138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F801E-E5B8-4164-B864-DB2CFE724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EFE7205-EB77-433F-BAE6-2EC951F6F4A7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990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>
            <a:extLst>
              <a:ext uri="{FF2B5EF4-FFF2-40B4-BE49-F238E27FC236}">
                <a16:creationId xmlns:a16="http://schemas.microsoft.com/office/drawing/2014/main" id="{766314A7-251C-4DF3-8805-1ECD11C98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567" y="831767"/>
            <a:ext cx="7783367" cy="590183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C2CAC649-A121-4559-8781-84D8F526A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88770" y="-166326"/>
            <a:ext cx="6915334" cy="554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C12EE9-87AE-4C92-A4EB-5017DEDA6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64" y="3782684"/>
            <a:ext cx="5759549" cy="288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2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C84BCC-5820-4E69-95A3-816AA2A6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</a:t>
            </a:r>
            <a:r>
              <a:rPr lang="en-DE" b="1" dirty="0">
                <a:solidFill>
                  <a:srgbClr val="FFFFFF"/>
                </a:solidFill>
              </a:rPr>
              <a:t>g</a:t>
            </a:r>
            <a:r>
              <a:rPr lang="en-US" b="1" dirty="0">
                <a:solidFill>
                  <a:srgbClr val="FFFFFF"/>
                </a:solidFill>
              </a:rPr>
              <a:t>e</a:t>
            </a:r>
            <a:r>
              <a:rPr lang="en-DE" b="1" dirty="0">
                <a:solidFill>
                  <a:srgbClr val="FFFFFF"/>
                </a:solidFill>
              </a:rPr>
              <a:t>nda</a:t>
            </a:r>
          </a:p>
        </p:txBody>
      </p:sp>
      <p:graphicFrame>
        <p:nvGraphicFramePr>
          <p:cNvPr id="28" name="Inhaltsplatzhalter 2">
            <a:extLst>
              <a:ext uri="{FF2B5EF4-FFF2-40B4-BE49-F238E27FC236}">
                <a16:creationId xmlns:a16="http://schemas.microsoft.com/office/drawing/2014/main" id="{B198DC44-4C70-464D-963B-F844FF4A0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5751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57AFB3B-B2ED-4CB0-BFC5-B71A72CE04B0}"/>
              </a:ext>
            </a:extLst>
          </p:cNvPr>
          <p:cNvGrpSpPr/>
          <p:nvPr/>
        </p:nvGrpSpPr>
        <p:grpSpPr>
          <a:xfrm>
            <a:off x="484096" y="460804"/>
            <a:ext cx="4413718" cy="5902225"/>
            <a:chOff x="484096" y="460804"/>
            <a:chExt cx="4413718" cy="59022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6E20DE-200A-4F10-B9F7-8823B3642252}"/>
                </a:ext>
              </a:extLst>
            </p:cNvPr>
            <p:cNvSpPr/>
            <p:nvPr/>
          </p:nvSpPr>
          <p:spPr>
            <a:xfrm>
              <a:off x="484096" y="470924"/>
              <a:ext cx="4158925" cy="588542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800" b="1" dirty="0">
                  <a:latin typeface="+mj-lt"/>
                </a:rPr>
                <a:t>Agenda</a:t>
              </a:r>
            </a:p>
          </p:txBody>
        </p:sp>
        <p:sp>
          <p:nvSpPr>
            <p:cNvPr id="8" name="Flowchart: Delay 7">
              <a:extLst>
                <a:ext uri="{FF2B5EF4-FFF2-40B4-BE49-F238E27FC236}">
                  <a16:creationId xmlns:a16="http://schemas.microsoft.com/office/drawing/2014/main" id="{03979895-6F6B-441F-A08C-594EAEE824A9}"/>
                </a:ext>
              </a:extLst>
            </p:cNvPr>
            <p:cNvSpPr/>
            <p:nvPr/>
          </p:nvSpPr>
          <p:spPr>
            <a:xfrm>
              <a:off x="3868732" y="460804"/>
              <a:ext cx="1029082" cy="5902225"/>
            </a:xfrm>
            <a:custGeom>
              <a:avLst/>
              <a:gdLst>
                <a:gd name="connsiteX0" fmla="*/ 0 w 1025152"/>
                <a:gd name="connsiteY0" fmla="*/ 0 h 5904128"/>
                <a:gd name="connsiteX1" fmla="*/ 512576 w 1025152"/>
                <a:gd name="connsiteY1" fmla="*/ 0 h 5904128"/>
                <a:gd name="connsiteX2" fmla="*/ 1025152 w 1025152"/>
                <a:gd name="connsiteY2" fmla="*/ 2952064 h 5904128"/>
                <a:gd name="connsiteX3" fmla="*/ 512576 w 1025152"/>
                <a:gd name="connsiteY3" fmla="*/ 5904128 h 5904128"/>
                <a:gd name="connsiteX4" fmla="*/ 0 w 1025152"/>
                <a:gd name="connsiteY4" fmla="*/ 5904128 h 5904128"/>
                <a:gd name="connsiteX5" fmla="*/ 0 w 1025152"/>
                <a:gd name="connsiteY5" fmla="*/ 0 h 5904128"/>
                <a:gd name="connsiteX0" fmla="*/ 0 w 1032703"/>
                <a:gd name="connsiteY0" fmla="*/ 8877 h 5913005"/>
                <a:gd name="connsiteX1" fmla="*/ 707885 w 1032703"/>
                <a:gd name="connsiteY1" fmla="*/ 0 h 5913005"/>
                <a:gd name="connsiteX2" fmla="*/ 1025152 w 1032703"/>
                <a:gd name="connsiteY2" fmla="*/ 2960941 h 5913005"/>
                <a:gd name="connsiteX3" fmla="*/ 512576 w 1032703"/>
                <a:gd name="connsiteY3" fmla="*/ 5913005 h 5913005"/>
                <a:gd name="connsiteX4" fmla="*/ 0 w 1032703"/>
                <a:gd name="connsiteY4" fmla="*/ 5913005 h 5913005"/>
                <a:gd name="connsiteX5" fmla="*/ 0 w 1032703"/>
                <a:gd name="connsiteY5" fmla="*/ 8877 h 5913005"/>
                <a:gd name="connsiteX0" fmla="*/ 0 w 1045347"/>
                <a:gd name="connsiteY0" fmla="*/ 8877 h 5913005"/>
                <a:gd name="connsiteX1" fmla="*/ 778906 w 1045347"/>
                <a:gd name="connsiteY1" fmla="*/ 0 h 5913005"/>
                <a:gd name="connsiteX2" fmla="*/ 1025152 w 1045347"/>
                <a:gd name="connsiteY2" fmla="*/ 2960941 h 5913005"/>
                <a:gd name="connsiteX3" fmla="*/ 512576 w 1045347"/>
                <a:gd name="connsiteY3" fmla="*/ 5913005 h 5913005"/>
                <a:gd name="connsiteX4" fmla="*/ 0 w 1045347"/>
                <a:gd name="connsiteY4" fmla="*/ 5913005 h 5913005"/>
                <a:gd name="connsiteX5" fmla="*/ 0 w 1045347"/>
                <a:gd name="connsiteY5" fmla="*/ 8877 h 5913005"/>
                <a:gd name="connsiteX0" fmla="*/ 0 w 1029082"/>
                <a:gd name="connsiteY0" fmla="*/ 8877 h 5913005"/>
                <a:gd name="connsiteX1" fmla="*/ 778906 w 1029082"/>
                <a:gd name="connsiteY1" fmla="*/ 0 h 5913005"/>
                <a:gd name="connsiteX2" fmla="*/ 1025152 w 1029082"/>
                <a:gd name="connsiteY2" fmla="*/ 2960941 h 5913005"/>
                <a:gd name="connsiteX3" fmla="*/ 743395 w 1029082"/>
                <a:gd name="connsiteY3" fmla="*/ 5913005 h 5913005"/>
                <a:gd name="connsiteX4" fmla="*/ 0 w 1029082"/>
                <a:gd name="connsiteY4" fmla="*/ 5913005 h 5913005"/>
                <a:gd name="connsiteX5" fmla="*/ 0 w 1029082"/>
                <a:gd name="connsiteY5" fmla="*/ 8877 h 5913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9082" h="5913005">
                  <a:moveTo>
                    <a:pt x="0" y="8877"/>
                  </a:moveTo>
                  <a:cubicBezTo>
                    <a:pt x="170859" y="8877"/>
                    <a:pt x="608047" y="0"/>
                    <a:pt x="778906" y="0"/>
                  </a:cubicBezTo>
                  <a:cubicBezTo>
                    <a:pt x="1061994" y="0"/>
                    <a:pt x="1031070" y="1975440"/>
                    <a:pt x="1025152" y="2960941"/>
                  </a:cubicBezTo>
                  <a:cubicBezTo>
                    <a:pt x="1019234" y="3946442"/>
                    <a:pt x="1026483" y="5913005"/>
                    <a:pt x="743395" y="5913005"/>
                  </a:cubicBezTo>
                  <a:lnTo>
                    <a:pt x="0" y="5913005"/>
                  </a:lnTo>
                  <a:lnTo>
                    <a:pt x="0" y="887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12895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ildergebnis für handy png">
            <a:extLst>
              <a:ext uri="{FF2B5EF4-FFF2-40B4-BE49-F238E27FC236}">
                <a16:creationId xmlns:a16="http://schemas.microsoft.com/office/drawing/2014/main" id="{A5F4E65F-ACD8-4B48-9B62-7B9B189E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27" y="-521154"/>
            <a:ext cx="6858000" cy="790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421ACA-979F-4215-B7AB-5C37339C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27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0191205_211955 (1)">
            <a:hlinkClick r:id="" action="ppaction://media"/>
            <a:extLst>
              <a:ext uri="{FF2B5EF4-FFF2-40B4-BE49-F238E27FC236}">
                <a16:creationId xmlns:a16="http://schemas.microsoft.com/office/drawing/2014/main" id="{328A970F-9532-4B9B-AFB6-AF922E86107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6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8477" y="789051"/>
            <a:ext cx="2543245" cy="52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93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E940E68-E508-4C2E-BFC2-78E5DB1F4355}"/>
              </a:ext>
            </a:extLst>
          </p:cNvPr>
          <p:cNvSpPr/>
          <p:nvPr/>
        </p:nvSpPr>
        <p:spPr>
          <a:xfrm>
            <a:off x="-188769" y="2850572"/>
            <a:ext cx="12572999" cy="11516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>
                <a:latin typeface="Calibri Light"/>
                <a:cs typeface="Calibri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8642571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A8116B-E789-4244-8A8E-68D0E5B8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cxnSp>
        <p:nvCxnSpPr>
          <p:cNvPr id="4108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48102C-53FA-4CC4-A62F-312263A152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0808" y="492573"/>
            <a:ext cx="6239572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877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41DB8DCB-5668-4AED-B7C8-89078A365C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75" y="269005"/>
            <a:ext cx="11372288" cy="107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05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41DB8DCB-5668-4AED-B7C8-89078A365C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75" y="-4116089"/>
            <a:ext cx="11372288" cy="107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396</Words>
  <Application>Microsoft Office PowerPoint</Application>
  <PresentationFormat>Widescreen</PresentationFormat>
  <Paragraphs>133</Paragraphs>
  <Slides>26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Agenda</vt:lpstr>
      <vt:lpstr>Demo</vt:lpstr>
      <vt:lpstr>PowerPoint Presentation</vt:lpstr>
      <vt:lpstr>Use Cases</vt:lpstr>
      <vt:lpstr>PowerPoint Presentation</vt:lpstr>
      <vt:lpstr>PowerPoint Presentation</vt:lpstr>
      <vt:lpstr>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Rein</dc:creator>
  <cp:lastModifiedBy>Goetz, Joschua</cp:lastModifiedBy>
  <cp:revision>254</cp:revision>
  <dcterms:created xsi:type="dcterms:W3CDTF">2019-12-05T20:31:29Z</dcterms:created>
  <dcterms:modified xsi:type="dcterms:W3CDTF">2020-06-26T10:22:24Z</dcterms:modified>
</cp:coreProperties>
</file>